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1" r:id="rId2"/>
    <p:sldId id="292" r:id="rId3"/>
    <p:sldId id="290" r:id="rId4"/>
    <p:sldId id="293" r:id="rId5"/>
    <p:sldId id="280" r:id="rId6"/>
    <p:sldId id="294" r:id="rId7"/>
    <p:sldId id="295" r:id="rId8"/>
    <p:sldId id="279" r:id="rId9"/>
    <p:sldId id="287" r:id="rId10"/>
    <p:sldId id="282" r:id="rId11"/>
    <p:sldId id="283" r:id="rId12"/>
    <p:sldId id="272" r:id="rId13"/>
    <p:sldId id="284" r:id="rId14"/>
    <p:sldId id="281" r:id="rId15"/>
    <p:sldId id="273" r:id="rId16"/>
    <p:sldId id="274" r:id="rId17"/>
    <p:sldId id="288" r:id="rId18"/>
    <p:sldId id="285" r:id="rId19"/>
    <p:sldId id="29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BDADC8-2446-4441-BA18-EB3AD6DFDDDD}" v="194" dt="2020-02-20T17:13:16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Palmer" userId="388ce8b3a4d5e5a3" providerId="LiveId" clId="{BE98972E-EEC4-4A1E-88E8-8A1F06BCF575}"/>
    <pc:docChg chg="undo custSel mod addSld delSld modSld sldOrd">
      <pc:chgData name="Michael Palmer" userId="388ce8b3a4d5e5a3" providerId="LiveId" clId="{BE98972E-EEC4-4A1E-88E8-8A1F06BCF575}" dt="2020-02-19T13:52:25.988" v="1849" actId="255"/>
      <pc:docMkLst>
        <pc:docMk/>
      </pc:docMkLst>
      <pc:sldChg chg="del">
        <pc:chgData name="Michael Palmer" userId="388ce8b3a4d5e5a3" providerId="LiveId" clId="{BE98972E-EEC4-4A1E-88E8-8A1F06BCF575}" dt="2020-02-17T12:31:11.349" v="0" actId="47"/>
        <pc:sldMkLst>
          <pc:docMk/>
          <pc:sldMk cId="3458973622" sldId="256"/>
        </pc:sldMkLst>
      </pc:sldChg>
      <pc:sldChg chg="modSp">
        <pc:chgData name="Michael Palmer" userId="388ce8b3a4d5e5a3" providerId="LiveId" clId="{BE98972E-EEC4-4A1E-88E8-8A1F06BCF575}" dt="2020-02-17T14:47:35.045" v="1071" actId="1076"/>
        <pc:sldMkLst>
          <pc:docMk/>
          <pc:sldMk cId="409101086" sldId="257"/>
        </pc:sldMkLst>
        <pc:spChg chg="mod">
          <ac:chgData name="Michael Palmer" userId="388ce8b3a4d5e5a3" providerId="LiveId" clId="{BE98972E-EEC4-4A1E-88E8-8A1F06BCF575}" dt="2020-02-17T13:38:39.682" v="529" actId="313"/>
          <ac:spMkLst>
            <pc:docMk/>
            <pc:sldMk cId="409101086" sldId="257"/>
            <ac:spMk id="4" creationId="{FF988A9F-5EA2-474D-BB4C-D1D7BAE3D873}"/>
          </ac:spMkLst>
        </pc:spChg>
        <pc:picChg chg="mod">
          <ac:chgData name="Michael Palmer" userId="388ce8b3a4d5e5a3" providerId="LiveId" clId="{BE98972E-EEC4-4A1E-88E8-8A1F06BCF575}" dt="2020-02-17T14:47:35.045" v="1071" actId="1076"/>
          <ac:picMkLst>
            <pc:docMk/>
            <pc:sldMk cId="409101086" sldId="257"/>
            <ac:picMk id="3" creationId="{2074BD30-EA4C-4ED2-9ED1-1CE567987446}"/>
          </ac:picMkLst>
        </pc:picChg>
      </pc:sldChg>
      <pc:sldChg chg="del">
        <pc:chgData name="Michael Palmer" userId="388ce8b3a4d5e5a3" providerId="LiveId" clId="{BE98972E-EEC4-4A1E-88E8-8A1F06BCF575}" dt="2020-02-17T12:57:33.839" v="12" actId="47"/>
        <pc:sldMkLst>
          <pc:docMk/>
          <pc:sldMk cId="2701415696" sldId="258"/>
        </pc:sldMkLst>
      </pc:sldChg>
      <pc:sldChg chg="modSp">
        <pc:chgData name="Michael Palmer" userId="388ce8b3a4d5e5a3" providerId="LiveId" clId="{BE98972E-EEC4-4A1E-88E8-8A1F06BCF575}" dt="2020-02-17T14:47:48.205" v="1073" actId="1076"/>
        <pc:sldMkLst>
          <pc:docMk/>
          <pc:sldMk cId="1056027799" sldId="259"/>
        </pc:sldMkLst>
        <pc:spChg chg="mod">
          <ac:chgData name="Michael Palmer" userId="388ce8b3a4d5e5a3" providerId="LiveId" clId="{BE98972E-EEC4-4A1E-88E8-8A1F06BCF575}" dt="2020-02-17T13:37:52.230" v="477" actId="20577"/>
          <ac:spMkLst>
            <pc:docMk/>
            <pc:sldMk cId="1056027799" sldId="259"/>
            <ac:spMk id="4" creationId="{FEA2C5DD-DB8D-4BA8-98FD-E11E1300791E}"/>
          </ac:spMkLst>
        </pc:spChg>
        <pc:picChg chg="mod">
          <ac:chgData name="Michael Palmer" userId="388ce8b3a4d5e5a3" providerId="LiveId" clId="{BE98972E-EEC4-4A1E-88E8-8A1F06BCF575}" dt="2020-02-17T14:47:48.205" v="1073" actId="1076"/>
          <ac:picMkLst>
            <pc:docMk/>
            <pc:sldMk cId="1056027799" sldId="259"/>
            <ac:picMk id="3" creationId="{1B78B2EF-7157-4D27-BB03-EDD5B6383B81}"/>
          </ac:picMkLst>
        </pc:picChg>
      </pc:sldChg>
      <pc:sldChg chg="del">
        <pc:chgData name="Michael Palmer" userId="388ce8b3a4d5e5a3" providerId="LiveId" clId="{BE98972E-EEC4-4A1E-88E8-8A1F06BCF575}" dt="2020-02-17T12:46:31.556" v="9" actId="47"/>
        <pc:sldMkLst>
          <pc:docMk/>
          <pc:sldMk cId="3246584787" sldId="260"/>
        </pc:sldMkLst>
      </pc:sldChg>
      <pc:sldChg chg="del">
        <pc:chgData name="Michael Palmer" userId="388ce8b3a4d5e5a3" providerId="LiveId" clId="{BE98972E-EEC4-4A1E-88E8-8A1F06BCF575}" dt="2020-02-17T12:47:06.225" v="11" actId="47"/>
        <pc:sldMkLst>
          <pc:docMk/>
          <pc:sldMk cId="98975958" sldId="262"/>
        </pc:sldMkLst>
      </pc:sldChg>
      <pc:sldChg chg="del">
        <pc:chgData name="Michael Palmer" userId="388ce8b3a4d5e5a3" providerId="LiveId" clId="{BE98972E-EEC4-4A1E-88E8-8A1F06BCF575}" dt="2020-02-17T14:00:30.210" v="612" actId="47"/>
        <pc:sldMkLst>
          <pc:docMk/>
          <pc:sldMk cId="174830704" sldId="263"/>
        </pc:sldMkLst>
      </pc:sldChg>
      <pc:sldChg chg="del">
        <pc:chgData name="Michael Palmer" userId="388ce8b3a4d5e5a3" providerId="LiveId" clId="{BE98972E-EEC4-4A1E-88E8-8A1F06BCF575}" dt="2020-02-17T15:06:35.544" v="1143" actId="47"/>
        <pc:sldMkLst>
          <pc:docMk/>
          <pc:sldMk cId="3642277724" sldId="264"/>
        </pc:sldMkLst>
      </pc:sldChg>
      <pc:sldChg chg="del">
        <pc:chgData name="Michael Palmer" userId="388ce8b3a4d5e5a3" providerId="LiveId" clId="{BE98972E-EEC4-4A1E-88E8-8A1F06BCF575}" dt="2020-02-17T12:31:33.709" v="1" actId="47"/>
        <pc:sldMkLst>
          <pc:docMk/>
          <pc:sldMk cId="406261117" sldId="265"/>
        </pc:sldMkLst>
      </pc:sldChg>
      <pc:sldChg chg="del">
        <pc:chgData name="Michael Palmer" userId="388ce8b3a4d5e5a3" providerId="LiveId" clId="{BE98972E-EEC4-4A1E-88E8-8A1F06BCF575}" dt="2020-02-17T12:43:36.708" v="6" actId="47"/>
        <pc:sldMkLst>
          <pc:docMk/>
          <pc:sldMk cId="3885728621" sldId="266"/>
        </pc:sldMkLst>
      </pc:sldChg>
      <pc:sldChg chg="del">
        <pc:chgData name="Michael Palmer" userId="388ce8b3a4d5e5a3" providerId="LiveId" clId="{BE98972E-EEC4-4A1E-88E8-8A1F06BCF575}" dt="2020-02-17T12:58:16.084" v="13" actId="47"/>
        <pc:sldMkLst>
          <pc:docMk/>
          <pc:sldMk cId="526059959" sldId="267"/>
        </pc:sldMkLst>
      </pc:sldChg>
      <pc:sldChg chg="del">
        <pc:chgData name="Michael Palmer" userId="388ce8b3a4d5e5a3" providerId="LiveId" clId="{BE98972E-EEC4-4A1E-88E8-8A1F06BCF575}" dt="2020-02-17T12:58:19.312" v="14" actId="47"/>
        <pc:sldMkLst>
          <pc:docMk/>
          <pc:sldMk cId="3604460165" sldId="268"/>
        </pc:sldMkLst>
      </pc:sldChg>
      <pc:sldChg chg="del">
        <pc:chgData name="Michael Palmer" userId="388ce8b3a4d5e5a3" providerId="LiveId" clId="{BE98972E-EEC4-4A1E-88E8-8A1F06BCF575}" dt="2020-02-17T12:31:36.701" v="2" actId="47"/>
        <pc:sldMkLst>
          <pc:docMk/>
          <pc:sldMk cId="864641345" sldId="269"/>
        </pc:sldMkLst>
      </pc:sldChg>
      <pc:sldChg chg="del">
        <pc:chgData name="Michael Palmer" userId="388ce8b3a4d5e5a3" providerId="LiveId" clId="{BE98972E-EEC4-4A1E-88E8-8A1F06BCF575}" dt="2020-02-17T12:31:38.898" v="3" actId="47"/>
        <pc:sldMkLst>
          <pc:docMk/>
          <pc:sldMk cId="3951790494" sldId="270"/>
        </pc:sldMkLst>
      </pc:sldChg>
      <pc:sldChg chg="modSp">
        <pc:chgData name="Michael Palmer" userId="388ce8b3a4d5e5a3" providerId="LiveId" clId="{BE98972E-EEC4-4A1E-88E8-8A1F06BCF575}" dt="2020-02-17T13:56:52.035" v="605" actId="1076"/>
        <pc:sldMkLst>
          <pc:docMk/>
          <pc:sldMk cId="4161125364" sldId="271"/>
        </pc:sldMkLst>
        <pc:spChg chg="mod">
          <ac:chgData name="Michael Palmer" userId="388ce8b3a4d5e5a3" providerId="LiveId" clId="{BE98972E-EEC4-4A1E-88E8-8A1F06BCF575}" dt="2020-02-17T13:56:34.919" v="602" actId="313"/>
          <ac:spMkLst>
            <pc:docMk/>
            <pc:sldMk cId="4161125364" sldId="271"/>
            <ac:spMk id="4" creationId="{8D08CF8C-91DC-498B-A15F-A4AA49349431}"/>
          </ac:spMkLst>
        </pc:spChg>
        <pc:picChg chg="mod">
          <ac:chgData name="Michael Palmer" userId="388ce8b3a4d5e5a3" providerId="LiveId" clId="{BE98972E-EEC4-4A1E-88E8-8A1F06BCF575}" dt="2020-02-17T13:56:52.035" v="605" actId="1076"/>
          <ac:picMkLst>
            <pc:docMk/>
            <pc:sldMk cId="4161125364" sldId="271"/>
            <ac:picMk id="3" creationId="{63912B75-044F-44FE-9450-D467249EE447}"/>
          </ac:picMkLst>
        </pc:picChg>
      </pc:sldChg>
      <pc:sldChg chg="addSp modSp add ord">
        <pc:chgData name="Michael Palmer" userId="388ce8b3a4d5e5a3" providerId="LiveId" clId="{BE98972E-EEC4-4A1E-88E8-8A1F06BCF575}" dt="2020-02-19T12:20:39.414" v="1625" actId="20577"/>
        <pc:sldMkLst>
          <pc:docMk/>
          <pc:sldMk cId="2074622044" sldId="272"/>
        </pc:sldMkLst>
        <pc:spChg chg="add mod">
          <ac:chgData name="Michael Palmer" userId="388ce8b3a4d5e5a3" providerId="LiveId" clId="{BE98972E-EEC4-4A1E-88E8-8A1F06BCF575}" dt="2020-02-19T12:20:39.414" v="1625" actId="20577"/>
          <ac:spMkLst>
            <pc:docMk/>
            <pc:sldMk cId="2074622044" sldId="272"/>
            <ac:spMk id="4" creationId="{5D113AEF-3D4F-4FAB-AECC-F2EF2B1C3B92}"/>
          </ac:spMkLst>
        </pc:spChg>
        <pc:picChg chg="add mod">
          <ac:chgData name="Michael Palmer" userId="388ce8b3a4d5e5a3" providerId="LiveId" clId="{BE98972E-EEC4-4A1E-88E8-8A1F06BCF575}" dt="2020-02-17T15:17:55.897" v="1208" actId="1076"/>
          <ac:picMkLst>
            <pc:docMk/>
            <pc:sldMk cId="2074622044" sldId="272"/>
            <ac:picMk id="3" creationId="{CA961664-2728-4A9B-9541-AA8999AD8B03}"/>
          </ac:picMkLst>
        </pc:picChg>
      </pc:sldChg>
      <pc:sldChg chg="del">
        <pc:chgData name="Michael Palmer" userId="388ce8b3a4d5e5a3" providerId="LiveId" clId="{BE98972E-EEC4-4A1E-88E8-8A1F06BCF575}" dt="2020-02-17T12:31:55.455" v="4" actId="47"/>
        <pc:sldMkLst>
          <pc:docMk/>
          <pc:sldMk cId="3191370682" sldId="272"/>
        </pc:sldMkLst>
      </pc:sldChg>
      <pc:sldChg chg="addSp modSp add">
        <pc:chgData name="Michael Palmer" userId="388ce8b3a4d5e5a3" providerId="LiveId" clId="{BE98972E-EEC4-4A1E-88E8-8A1F06BCF575}" dt="2020-02-19T12:23:49.707" v="1703" actId="20577"/>
        <pc:sldMkLst>
          <pc:docMk/>
          <pc:sldMk cId="7861267" sldId="273"/>
        </pc:sldMkLst>
        <pc:spChg chg="add mod">
          <ac:chgData name="Michael Palmer" userId="388ce8b3a4d5e5a3" providerId="LiveId" clId="{BE98972E-EEC4-4A1E-88E8-8A1F06BCF575}" dt="2020-02-19T12:23:49.707" v="1703" actId="20577"/>
          <ac:spMkLst>
            <pc:docMk/>
            <pc:sldMk cId="7861267" sldId="273"/>
            <ac:spMk id="4" creationId="{7EEC90CE-DFB1-485A-9045-35B7990CC2E8}"/>
          </ac:spMkLst>
        </pc:spChg>
        <pc:picChg chg="add mod">
          <ac:chgData name="Michael Palmer" userId="388ce8b3a4d5e5a3" providerId="LiveId" clId="{BE98972E-EEC4-4A1E-88E8-8A1F06BCF575}" dt="2020-02-17T13:03:05.394" v="63" actId="1076"/>
          <ac:picMkLst>
            <pc:docMk/>
            <pc:sldMk cId="7861267" sldId="273"/>
            <ac:picMk id="3" creationId="{E4A14E07-80AB-4A9F-9218-E135FA662366}"/>
          </ac:picMkLst>
        </pc:picChg>
      </pc:sldChg>
      <pc:sldChg chg="del">
        <pc:chgData name="Michael Palmer" userId="388ce8b3a4d5e5a3" providerId="LiveId" clId="{BE98972E-EEC4-4A1E-88E8-8A1F06BCF575}" dt="2020-02-17T12:44:08.377" v="7" actId="47"/>
        <pc:sldMkLst>
          <pc:docMk/>
          <pc:sldMk cId="3933588126" sldId="273"/>
        </pc:sldMkLst>
      </pc:sldChg>
      <pc:sldChg chg="addSp modSp add">
        <pc:chgData name="Michael Palmer" userId="388ce8b3a4d5e5a3" providerId="LiveId" clId="{BE98972E-EEC4-4A1E-88E8-8A1F06BCF575}" dt="2020-02-19T12:24:07.408" v="1717" actId="20577"/>
        <pc:sldMkLst>
          <pc:docMk/>
          <pc:sldMk cId="2833956082" sldId="274"/>
        </pc:sldMkLst>
        <pc:spChg chg="add mod">
          <ac:chgData name="Michael Palmer" userId="388ce8b3a4d5e5a3" providerId="LiveId" clId="{BE98972E-EEC4-4A1E-88E8-8A1F06BCF575}" dt="2020-02-19T12:24:07.408" v="1717" actId="20577"/>
          <ac:spMkLst>
            <pc:docMk/>
            <pc:sldMk cId="2833956082" sldId="274"/>
            <ac:spMk id="4" creationId="{EDF28BA3-0E32-40C1-A794-B0ACFB1698FD}"/>
          </ac:spMkLst>
        </pc:spChg>
        <pc:picChg chg="add mod">
          <ac:chgData name="Michael Palmer" userId="388ce8b3a4d5e5a3" providerId="LiveId" clId="{BE98972E-EEC4-4A1E-88E8-8A1F06BCF575}" dt="2020-02-17T13:05:54.727" v="123" actId="1076"/>
          <ac:picMkLst>
            <pc:docMk/>
            <pc:sldMk cId="2833956082" sldId="274"/>
            <ac:picMk id="3" creationId="{5777E007-8182-4F20-A68F-A062DD300D6C}"/>
          </ac:picMkLst>
        </pc:picChg>
      </pc:sldChg>
      <pc:sldChg chg="del">
        <pc:chgData name="Michael Palmer" userId="388ce8b3a4d5e5a3" providerId="LiveId" clId="{BE98972E-EEC4-4A1E-88E8-8A1F06BCF575}" dt="2020-02-17T12:44:12.353" v="8" actId="47"/>
        <pc:sldMkLst>
          <pc:docMk/>
          <pc:sldMk cId="3959254207" sldId="274"/>
        </pc:sldMkLst>
      </pc:sldChg>
      <pc:sldChg chg="del">
        <pc:chgData name="Michael Palmer" userId="388ce8b3a4d5e5a3" providerId="LiveId" clId="{BE98972E-EEC4-4A1E-88E8-8A1F06BCF575}" dt="2020-02-17T12:32:06.566" v="5" actId="47"/>
        <pc:sldMkLst>
          <pc:docMk/>
          <pc:sldMk cId="769528717" sldId="275"/>
        </pc:sldMkLst>
      </pc:sldChg>
      <pc:sldChg chg="addSp modSp add ord">
        <pc:chgData name="Michael Palmer" userId="388ce8b3a4d5e5a3" providerId="LiveId" clId="{BE98972E-EEC4-4A1E-88E8-8A1F06BCF575}" dt="2020-02-17T13:57:35.143" v="607"/>
        <pc:sldMkLst>
          <pc:docMk/>
          <pc:sldMk cId="3086613637" sldId="275"/>
        </pc:sldMkLst>
        <pc:spChg chg="add mod">
          <ac:chgData name="Michael Palmer" userId="388ce8b3a4d5e5a3" providerId="LiveId" clId="{BE98972E-EEC4-4A1E-88E8-8A1F06BCF575}" dt="2020-02-17T13:36:30.781" v="423" actId="20577"/>
          <ac:spMkLst>
            <pc:docMk/>
            <pc:sldMk cId="3086613637" sldId="275"/>
            <ac:spMk id="4" creationId="{19530153-EAB9-45AD-B4F2-D6BB6EF1DD54}"/>
          </ac:spMkLst>
        </pc:spChg>
        <pc:picChg chg="add mod">
          <ac:chgData name="Michael Palmer" userId="388ce8b3a4d5e5a3" providerId="LiveId" clId="{BE98972E-EEC4-4A1E-88E8-8A1F06BCF575}" dt="2020-02-17T13:34:10.935" v="327" actId="1076"/>
          <ac:picMkLst>
            <pc:docMk/>
            <pc:sldMk cId="3086613637" sldId="275"/>
            <ac:picMk id="3" creationId="{95188C39-8383-4AC3-A705-28EFFC218AC8}"/>
          </ac:picMkLst>
        </pc:picChg>
      </pc:sldChg>
      <pc:sldChg chg="addSp delSp modSp add ord">
        <pc:chgData name="Michael Palmer" userId="388ce8b3a4d5e5a3" providerId="LiveId" clId="{BE98972E-EEC4-4A1E-88E8-8A1F06BCF575}" dt="2020-02-17T14:23:21.427" v="827" actId="20577"/>
        <pc:sldMkLst>
          <pc:docMk/>
          <pc:sldMk cId="1788074197" sldId="276"/>
        </pc:sldMkLst>
        <pc:spChg chg="add mod">
          <ac:chgData name="Michael Palmer" userId="388ce8b3a4d5e5a3" providerId="LiveId" clId="{BE98972E-EEC4-4A1E-88E8-8A1F06BCF575}" dt="2020-02-17T14:23:21.427" v="827" actId="20577"/>
          <ac:spMkLst>
            <pc:docMk/>
            <pc:sldMk cId="1788074197" sldId="276"/>
            <ac:spMk id="4" creationId="{EB1B5660-CFB3-4435-B3C0-590CFC1044E6}"/>
          </ac:spMkLst>
        </pc:spChg>
        <pc:picChg chg="add del mod">
          <ac:chgData name="Michael Palmer" userId="388ce8b3a4d5e5a3" providerId="LiveId" clId="{BE98972E-EEC4-4A1E-88E8-8A1F06BCF575}" dt="2020-02-17T14:18:06.615" v="746" actId="478"/>
          <ac:picMkLst>
            <pc:docMk/>
            <pc:sldMk cId="1788074197" sldId="276"/>
            <ac:picMk id="3" creationId="{8D6C627C-900A-486C-A230-7F00A7720A57}"/>
          </ac:picMkLst>
        </pc:picChg>
        <pc:picChg chg="add mod">
          <ac:chgData name="Michael Palmer" userId="388ce8b3a4d5e5a3" providerId="LiveId" clId="{BE98972E-EEC4-4A1E-88E8-8A1F06BCF575}" dt="2020-02-17T14:22:08.584" v="772" actId="1076"/>
          <ac:picMkLst>
            <pc:docMk/>
            <pc:sldMk cId="1788074197" sldId="276"/>
            <ac:picMk id="6" creationId="{9DCE13BF-29C3-43D8-9587-36276029E7FB}"/>
          </ac:picMkLst>
        </pc:picChg>
        <pc:picChg chg="add mod">
          <ac:chgData name="Michael Palmer" userId="388ce8b3a4d5e5a3" providerId="LiveId" clId="{BE98972E-EEC4-4A1E-88E8-8A1F06BCF575}" dt="2020-02-17T14:22:03.174" v="771" actId="14100"/>
          <ac:picMkLst>
            <pc:docMk/>
            <pc:sldMk cId="1788074197" sldId="276"/>
            <ac:picMk id="8" creationId="{9A6E3C43-E68C-48B8-8087-568C1AE6C5E7}"/>
          </ac:picMkLst>
        </pc:picChg>
      </pc:sldChg>
      <pc:sldChg chg="del">
        <pc:chgData name="Michael Palmer" userId="388ce8b3a4d5e5a3" providerId="LiveId" clId="{BE98972E-EEC4-4A1E-88E8-8A1F06BCF575}" dt="2020-02-17T12:46:34.875" v="10" actId="47"/>
        <pc:sldMkLst>
          <pc:docMk/>
          <pc:sldMk cId="2283301675" sldId="276"/>
        </pc:sldMkLst>
      </pc:sldChg>
      <pc:sldChg chg="addSp modSp add del ord">
        <pc:chgData name="Michael Palmer" userId="388ce8b3a4d5e5a3" providerId="LiveId" clId="{BE98972E-EEC4-4A1E-88E8-8A1F06BCF575}" dt="2020-02-17T15:23:31.010" v="1314" actId="47"/>
        <pc:sldMkLst>
          <pc:docMk/>
          <pc:sldMk cId="2840271697" sldId="277"/>
        </pc:sldMkLst>
        <pc:spChg chg="add mod">
          <ac:chgData name="Michael Palmer" userId="388ce8b3a4d5e5a3" providerId="LiveId" clId="{BE98972E-EEC4-4A1E-88E8-8A1F06BCF575}" dt="2020-02-17T13:36:12.798" v="419" actId="20577"/>
          <ac:spMkLst>
            <pc:docMk/>
            <pc:sldMk cId="2840271697" sldId="277"/>
            <ac:spMk id="4" creationId="{CE9605F7-0163-4BD0-9D7E-008BFB4B3E0E}"/>
          </ac:spMkLst>
        </pc:spChg>
        <pc:picChg chg="add mod">
          <ac:chgData name="Michael Palmer" userId="388ce8b3a4d5e5a3" providerId="LiveId" clId="{BE98972E-EEC4-4A1E-88E8-8A1F06BCF575}" dt="2020-02-17T13:35:38.077" v="377" actId="1076"/>
          <ac:picMkLst>
            <pc:docMk/>
            <pc:sldMk cId="2840271697" sldId="277"/>
            <ac:picMk id="3" creationId="{37167287-6A96-4E8D-B13C-5D9F2EDBCAA7}"/>
          </ac:picMkLst>
        </pc:picChg>
      </pc:sldChg>
      <pc:sldChg chg="addSp modSp add ord">
        <pc:chgData name="Michael Palmer" userId="388ce8b3a4d5e5a3" providerId="LiveId" clId="{BE98972E-EEC4-4A1E-88E8-8A1F06BCF575}" dt="2020-02-17T14:09:01.568" v="675"/>
        <pc:sldMkLst>
          <pc:docMk/>
          <pc:sldMk cId="2811743280" sldId="278"/>
        </pc:sldMkLst>
        <pc:spChg chg="add mod">
          <ac:chgData name="Michael Palmer" userId="388ce8b3a4d5e5a3" providerId="LiveId" clId="{BE98972E-EEC4-4A1E-88E8-8A1F06BCF575}" dt="2020-02-17T14:08:53.606" v="673" actId="20577"/>
          <ac:spMkLst>
            <pc:docMk/>
            <pc:sldMk cId="2811743280" sldId="278"/>
            <ac:spMk id="4" creationId="{F4992B79-ABC9-4A2C-A639-085FA7E9B7D2}"/>
          </ac:spMkLst>
        </pc:spChg>
        <pc:picChg chg="add mod">
          <ac:chgData name="Michael Palmer" userId="388ce8b3a4d5e5a3" providerId="LiveId" clId="{BE98972E-EEC4-4A1E-88E8-8A1F06BCF575}" dt="2020-02-17T14:08:13.143" v="621" actId="1076"/>
          <ac:picMkLst>
            <pc:docMk/>
            <pc:sldMk cId="2811743280" sldId="278"/>
            <ac:picMk id="3" creationId="{8AD09C5F-1755-4E7F-98B2-628B31ECB7B9}"/>
          </ac:picMkLst>
        </pc:picChg>
      </pc:sldChg>
      <pc:sldChg chg="addSp delSp modSp add ord">
        <pc:chgData name="Michael Palmer" userId="388ce8b3a4d5e5a3" providerId="LiveId" clId="{BE98972E-EEC4-4A1E-88E8-8A1F06BCF575}" dt="2020-02-19T12:16:28.180" v="1576" actId="20577"/>
        <pc:sldMkLst>
          <pc:docMk/>
          <pc:sldMk cId="3091081648" sldId="279"/>
        </pc:sldMkLst>
        <pc:spChg chg="add mod">
          <ac:chgData name="Michael Palmer" userId="388ce8b3a4d5e5a3" providerId="LiveId" clId="{BE98972E-EEC4-4A1E-88E8-8A1F06BCF575}" dt="2020-02-19T12:16:28.180" v="1576" actId="20577"/>
          <ac:spMkLst>
            <pc:docMk/>
            <pc:sldMk cId="3091081648" sldId="279"/>
            <ac:spMk id="6" creationId="{8F85938A-6873-489C-B03B-A59EF52795C5}"/>
          </ac:spMkLst>
        </pc:spChg>
        <pc:spChg chg="add mod">
          <ac:chgData name="Michael Palmer" userId="388ce8b3a4d5e5a3" providerId="LiveId" clId="{BE98972E-EEC4-4A1E-88E8-8A1F06BCF575}" dt="2020-02-19T12:16:07.720" v="1574" actId="255"/>
          <ac:spMkLst>
            <pc:docMk/>
            <pc:sldMk cId="3091081648" sldId="279"/>
            <ac:spMk id="7" creationId="{86A03541-D84D-400A-9DCF-B7C672618F3D}"/>
          </ac:spMkLst>
        </pc:spChg>
        <pc:picChg chg="add mod">
          <ac:chgData name="Michael Palmer" userId="388ce8b3a4d5e5a3" providerId="LiveId" clId="{BE98972E-EEC4-4A1E-88E8-8A1F06BCF575}" dt="2020-02-19T11:41:20.825" v="1451" actId="1076"/>
          <ac:picMkLst>
            <pc:docMk/>
            <pc:sldMk cId="3091081648" sldId="279"/>
            <ac:picMk id="3" creationId="{3A6655FB-B9CF-4B42-ACAD-0AFAB35585D6}"/>
          </ac:picMkLst>
        </pc:picChg>
        <pc:picChg chg="add mod">
          <ac:chgData name="Michael Palmer" userId="388ce8b3a4d5e5a3" providerId="LiveId" clId="{BE98972E-EEC4-4A1E-88E8-8A1F06BCF575}" dt="2020-02-19T11:41:24.090" v="1452" actId="1076"/>
          <ac:picMkLst>
            <pc:docMk/>
            <pc:sldMk cId="3091081648" sldId="279"/>
            <ac:picMk id="4" creationId="{457DD2C8-E603-4957-9038-63CAEB3AF4A1}"/>
          </ac:picMkLst>
        </pc:picChg>
        <pc:picChg chg="add del mod">
          <ac:chgData name="Michael Palmer" userId="388ce8b3a4d5e5a3" providerId="LiveId" clId="{BE98972E-EEC4-4A1E-88E8-8A1F06BCF575}" dt="2020-02-19T11:39:22.622" v="1441" actId="478"/>
          <ac:picMkLst>
            <pc:docMk/>
            <pc:sldMk cId="3091081648" sldId="279"/>
            <ac:picMk id="5" creationId="{0A27DFE1-DEA2-4A26-B825-A0E3E8189432}"/>
          </ac:picMkLst>
        </pc:picChg>
      </pc:sldChg>
      <pc:sldChg chg="addSp delSp modSp add ord">
        <pc:chgData name="Michael Palmer" userId="388ce8b3a4d5e5a3" providerId="LiveId" clId="{BE98972E-EEC4-4A1E-88E8-8A1F06BCF575}" dt="2020-02-19T12:18:10.563" v="1601" actId="122"/>
        <pc:sldMkLst>
          <pc:docMk/>
          <pc:sldMk cId="3239145353" sldId="280"/>
        </pc:sldMkLst>
        <pc:spChg chg="add del mod">
          <ac:chgData name="Michael Palmer" userId="388ce8b3a4d5e5a3" providerId="LiveId" clId="{BE98972E-EEC4-4A1E-88E8-8A1F06BCF575}" dt="2020-02-17T14:37:29.855" v="842" actId="478"/>
          <ac:spMkLst>
            <pc:docMk/>
            <pc:sldMk cId="3239145353" sldId="280"/>
            <ac:spMk id="2" creationId="{C4057034-0E7E-47C4-AD60-0C383EE0D749}"/>
          </ac:spMkLst>
        </pc:spChg>
        <pc:spChg chg="add mod">
          <ac:chgData name="Michael Palmer" userId="388ce8b3a4d5e5a3" providerId="LiveId" clId="{BE98972E-EEC4-4A1E-88E8-8A1F06BCF575}" dt="2020-02-19T12:18:04.154" v="1599" actId="122"/>
          <ac:spMkLst>
            <pc:docMk/>
            <pc:sldMk cId="3239145353" sldId="280"/>
            <ac:spMk id="9" creationId="{824F3B00-7E9C-40D4-A6BE-C83A1502F4BC}"/>
          </ac:spMkLst>
        </pc:spChg>
        <pc:spChg chg="add mod">
          <ac:chgData name="Michael Palmer" userId="388ce8b3a4d5e5a3" providerId="LiveId" clId="{BE98972E-EEC4-4A1E-88E8-8A1F06BCF575}" dt="2020-02-19T12:18:07.340" v="1600" actId="122"/>
          <ac:spMkLst>
            <pc:docMk/>
            <pc:sldMk cId="3239145353" sldId="280"/>
            <ac:spMk id="10" creationId="{FC8D4C5A-A24B-4687-88B8-BB8E973CC262}"/>
          </ac:spMkLst>
        </pc:spChg>
        <pc:spChg chg="add mod">
          <ac:chgData name="Michael Palmer" userId="388ce8b3a4d5e5a3" providerId="LiveId" clId="{BE98972E-EEC4-4A1E-88E8-8A1F06BCF575}" dt="2020-02-19T12:18:10.563" v="1601" actId="122"/>
          <ac:spMkLst>
            <pc:docMk/>
            <pc:sldMk cId="3239145353" sldId="280"/>
            <ac:spMk id="11" creationId="{480BFFBE-0262-49C7-BD90-3D2A11060D27}"/>
          </ac:spMkLst>
        </pc:spChg>
        <pc:picChg chg="add mod">
          <ac:chgData name="Michael Palmer" userId="388ce8b3a4d5e5a3" providerId="LiveId" clId="{BE98972E-EEC4-4A1E-88E8-8A1F06BCF575}" dt="2020-02-17T14:39:27.390" v="865" actId="14100"/>
          <ac:picMkLst>
            <pc:docMk/>
            <pc:sldMk cId="3239145353" sldId="280"/>
            <ac:picMk id="4" creationId="{BF31E879-F970-4ED6-AFC2-CEA0C4F1B3F5}"/>
          </ac:picMkLst>
        </pc:picChg>
        <pc:picChg chg="add mod">
          <ac:chgData name="Michael Palmer" userId="388ce8b3a4d5e5a3" providerId="LiveId" clId="{BE98972E-EEC4-4A1E-88E8-8A1F06BCF575}" dt="2020-02-17T14:39:34.820" v="866" actId="14100"/>
          <ac:picMkLst>
            <pc:docMk/>
            <pc:sldMk cId="3239145353" sldId="280"/>
            <ac:picMk id="6" creationId="{527FDD32-4790-4110-8304-F751681DE1BE}"/>
          </ac:picMkLst>
        </pc:picChg>
        <pc:picChg chg="add mod">
          <ac:chgData name="Michael Palmer" userId="388ce8b3a4d5e5a3" providerId="LiveId" clId="{BE98972E-EEC4-4A1E-88E8-8A1F06BCF575}" dt="2020-02-17T14:39:46.837" v="869" actId="14100"/>
          <ac:picMkLst>
            <pc:docMk/>
            <pc:sldMk cId="3239145353" sldId="280"/>
            <ac:picMk id="8" creationId="{BF0946E1-EB52-488E-91E1-D57BC14D290D}"/>
          </ac:picMkLst>
        </pc:picChg>
      </pc:sldChg>
      <pc:sldChg chg="addSp delSp modSp add">
        <pc:chgData name="Michael Palmer" userId="388ce8b3a4d5e5a3" providerId="LiveId" clId="{BE98972E-EEC4-4A1E-88E8-8A1F06BCF575}" dt="2020-02-19T12:50:33.466" v="1764" actId="1076"/>
        <pc:sldMkLst>
          <pc:docMk/>
          <pc:sldMk cId="2559925589" sldId="281"/>
        </pc:sldMkLst>
        <pc:spChg chg="add del mod">
          <ac:chgData name="Michael Palmer" userId="388ce8b3a4d5e5a3" providerId="LiveId" clId="{BE98972E-EEC4-4A1E-88E8-8A1F06BCF575}" dt="2020-02-17T14:59:20.264" v="1099" actId="478"/>
          <ac:spMkLst>
            <pc:docMk/>
            <pc:sldMk cId="2559925589" sldId="281"/>
            <ac:spMk id="4" creationId="{28CA748B-1DCD-4B48-92C6-A3937B1FE4B3}"/>
          </ac:spMkLst>
        </pc:spChg>
        <pc:picChg chg="add mod">
          <ac:chgData name="Michael Palmer" userId="388ce8b3a4d5e5a3" providerId="LiveId" clId="{BE98972E-EEC4-4A1E-88E8-8A1F06BCF575}" dt="2020-02-19T12:50:29.735" v="1763" actId="14100"/>
          <ac:picMkLst>
            <pc:docMk/>
            <pc:sldMk cId="2559925589" sldId="281"/>
            <ac:picMk id="3" creationId="{97393AEC-F779-4CE8-A712-6648BEE8D731}"/>
          </ac:picMkLst>
        </pc:picChg>
        <pc:picChg chg="add del mod">
          <ac:chgData name="Michael Palmer" userId="388ce8b3a4d5e5a3" providerId="LiveId" clId="{BE98972E-EEC4-4A1E-88E8-8A1F06BCF575}" dt="2020-02-17T15:03:14.615" v="1124" actId="478"/>
          <ac:picMkLst>
            <pc:docMk/>
            <pc:sldMk cId="2559925589" sldId="281"/>
            <ac:picMk id="6" creationId="{4842A0EE-0A04-45F6-A092-B95E7C5F2C1B}"/>
          </ac:picMkLst>
        </pc:picChg>
        <pc:picChg chg="add mod">
          <ac:chgData name="Michael Palmer" userId="388ce8b3a4d5e5a3" providerId="LiveId" clId="{BE98972E-EEC4-4A1E-88E8-8A1F06BCF575}" dt="2020-02-17T15:04:39.326" v="1138" actId="1076"/>
          <ac:picMkLst>
            <pc:docMk/>
            <pc:sldMk cId="2559925589" sldId="281"/>
            <ac:picMk id="8" creationId="{8F13F168-3046-4E6A-94B9-0471093DDBBA}"/>
          </ac:picMkLst>
        </pc:picChg>
        <pc:picChg chg="add mod">
          <ac:chgData name="Michael Palmer" userId="388ce8b3a4d5e5a3" providerId="LiveId" clId="{BE98972E-EEC4-4A1E-88E8-8A1F06BCF575}" dt="2020-02-19T12:50:33.466" v="1764" actId="1076"/>
          <ac:picMkLst>
            <pc:docMk/>
            <pc:sldMk cId="2559925589" sldId="281"/>
            <ac:picMk id="10" creationId="{6595E99A-11CC-4BC6-AC55-9CEFF7ADD3BE}"/>
          </ac:picMkLst>
        </pc:picChg>
      </pc:sldChg>
      <pc:sldChg chg="addSp delSp modSp add ord">
        <pc:chgData name="Michael Palmer" userId="388ce8b3a4d5e5a3" providerId="LiveId" clId="{BE98972E-EEC4-4A1E-88E8-8A1F06BCF575}" dt="2020-02-19T12:19:39.710" v="1609" actId="20577"/>
        <pc:sldMkLst>
          <pc:docMk/>
          <pc:sldMk cId="2737640691" sldId="282"/>
        </pc:sldMkLst>
        <pc:spChg chg="add mod">
          <ac:chgData name="Michael Palmer" userId="388ce8b3a4d5e5a3" providerId="LiveId" clId="{BE98972E-EEC4-4A1E-88E8-8A1F06BCF575}" dt="2020-02-19T12:19:39.710" v="1609" actId="20577"/>
          <ac:spMkLst>
            <pc:docMk/>
            <pc:sldMk cId="2737640691" sldId="282"/>
            <ac:spMk id="4" creationId="{EBDD273E-BA76-4855-837A-C66DE19CBC67}"/>
          </ac:spMkLst>
        </pc:spChg>
        <pc:picChg chg="add del mod">
          <ac:chgData name="Michael Palmer" userId="388ce8b3a4d5e5a3" providerId="LiveId" clId="{BE98972E-EEC4-4A1E-88E8-8A1F06BCF575}" dt="2020-02-19T12:02:44.684" v="1555" actId="478"/>
          <ac:picMkLst>
            <pc:docMk/>
            <pc:sldMk cId="2737640691" sldId="282"/>
            <ac:picMk id="3" creationId="{0E6F33AE-73AE-4BF2-8D20-F0E9C2DC06DC}"/>
          </ac:picMkLst>
        </pc:picChg>
        <pc:picChg chg="add mod">
          <ac:chgData name="Michael Palmer" userId="388ce8b3a4d5e5a3" providerId="LiveId" clId="{BE98972E-EEC4-4A1E-88E8-8A1F06BCF575}" dt="2020-02-19T12:03:30.698" v="1562" actId="1076"/>
          <ac:picMkLst>
            <pc:docMk/>
            <pc:sldMk cId="2737640691" sldId="282"/>
            <ac:picMk id="5" creationId="{F64976D2-CAE9-4B62-A6E4-CE7A43F78BB8}"/>
          </ac:picMkLst>
        </pc:picChg>
      </pc:sldChg>
      <pc:sldChg chg="addSp modSp add">
        <pc:chgData name="Michael Palmer" userId="388ce8b3a4d5e5a3" providerId="LiveId" clId="{BE98972E-EEC4-4A1E-88E8-8A1F06BCF575}" dt="2020-02-19T12:20:23.812" v="1617" actId="20577"/>
        <pc:sldMkLst>
          <pc:docMk/>
          <pc:sldMk cId="3373959419" sldId="283"/>
        </pc:sldMkLst>
        <pc:spChg chg="add mod">
          <ac:chgData name="Michael Palmer" userId="388ce8b3a4d5e5a3" providerId="LiveId" clId="{BE98972E-EEC4-4A1E-88E8-8A1F06BCF575}" dt="2020-02-19T12:20:23.812" v="1617" actId="20577"/>
          <ac:spMkLst>
            <pc:docMk/>
            <pc:sldMk cId="3373959419" sldId="283"/>
            <ac:spMk id="4" creationId="{2F710B0D-B6AE-43F4-A2FF-62BA0A97AB90}"/>
          </ac:spMkLst>
        </pc:spChg>
        <pc:picChg chg="add mod">
          <ac:chgData name="Michael Palmer" userId="388ce8b3a4d5e5a3" providerId="LiveId" clId="{BE98972E-EEC4-4A1E-88E8-8A1F06BCF575}" dt="2020-02-17T15:18:54.072" v="1215" actId="1076"/>
          <ac:picMkLst>
            <pc:docMk/>
            <pc:sldMk cId="3373959419" sldId="283"/>
            <ac:picMk id="3" creationId="{A7A40C73-F5A6-44E0-8E02-B7B6D6DBB071}"/>
          </ac:picMkLst>
        </pc:picChg>
      </pc:sldChg>
      <pc:sldChg chg="addSp modSp add">
        <pc:chgData name="Michael Palmer" userId="388ce8b3a4d5e5a3" providerId="LiveId" clId="{BE98972E-EEC4-4A1E-88E8-8A1F06BCF575}" dt="2020-02-19T12:20:58.550" v="1632" actId="20577"/>
        <pc:sldMkLst>
          <pc:docMk/>
          <pc:sldMk cId="3485929810" sldId="284"/>
        </pc:sldMkLst>
        <pc:spChg chg="add mod">
          <ac:chgData name="Michael Palmer" userId="388ce8b3a4d5e5a3" providerId="LiveId" clId="{BE98972E-EEC4-4A1E-88E8-8A1F06BCF575}" dt="2020-02-19T12:20:58.550" v="1632" actId="20577"/>
          <ac:spMkLst>
            <pc:docMk/>
            <pc:sldMk cId="3485929810" sldId="284"/>
            <ac:spMk id="4" creationId="{6A253CDC-AD97-4645-9F95-9CD75D812E6C}"/>
          </ac:spMkLst>
        </pc:spChg>
        <pc:picChg chg="add mod">
          <ac:chgData name="Michael Palmer" userId="388ce8b3a4d5e5a3" providerId="LiveId" clId="{BE98972E-EEC4-4A1E-88E8-8A1F06BCF575}" dt="2020-02-17T15:22:19.948" v="1313" actId="1076"/>
          <ac:picMkLst>
            <pc:docMk/>
            <pc:sldMk cId="3485929810" sldId="284"/>
            <ac:picMk id="3" creationId="{7364EE58-687E-4241-B4FF-EE3C17E446F7}"/>
          </ac:picMkLst>
        </pc:picChg>
      </pc:sldChg>
      <pc:sldChg chg="addSp modSp add ord">
        <pc:chgData name="Michael Palmer" userId="388ce8b3a4d5e5a3" providerId="LiveId" clId="{BE98972E-EEC4-4A1E-88E8-8A1F06BCF575}" dt="2020-02-19T12:21:15.362" v="1642" actId="20577"/>
        <pc:sldMkLst>
          <pc:docMk/>
          <pc:sldMk cId="2003138500" sldId="285"/>
        </pc:sldMkLst>
        <pc:spChg chg="add mod">
          <ac:chgData name="Michael Palmer" userId="388ce8b3a4d5e5a3" providerId="LiveId" clId="{BE98972E-EEC4-4A1E-88E8-8A1F06BCF575}" dt="2020-02-19T12:21:15.362" v="1642" actId="20577"/>
          <ac:spMkLst>
            <pc:docMk/>
            <pc:sldMk cId="2003138500" sldId="285"/>
            <ac:spMk id="4" creationId="{EE987122-968D-4564-884A-F41AB265AE75}"/>
          </ac:spMkLst>
        </pc:spChg>
        <pc:picChg chg="add mod">
          <ac:chgData name="Michael Palmer" userId="388ce8b3a4d5e5a3" providerId="LiveId" clId="{BE98972E-EEC4-4A1E-88E8-8A1F06BCF575}" dt="2020-02-19T11:19:49.510" v="1326" actId="1076"/>
          <ac:picMkLst>
            <pc:docMk/>
            <pc:sldMk cId="2003138500" sldId="285"/>
            <ac:picMk id="3" creationId="{DA34D278-3B87-417D-9AA9-0CDE82034C70}"/>
          </ac:picMkLst>
        </pc:picChg>
      </pc:sldChg>
      <pc:sldChg chg="addSp modSp add mod ord setBg">
        <pc:chgData name="Michael Palmer" userId="388ce8b3a4d5e5a3" providerId="LiveId" clId="{BE98972E-EEC4-4A1E-88E8-8A1F06BCF575}" dt="2020-02-19T12:17:55.601" v="1598" actId="122"/>
        <pc:sldMkLst>
          <pc:docMk/>
          <pc:sldMk cId="3079056979" sldId="286"/>
        </pc:sldMkLst>
        <pc:spChg chg="add mod">
          <ac:chgData name="Michael Palmer" userId="388ce8b3a4d5e5a3" providerId="LiveId" clId="{BE98972E-EEC4-4A1E-88E8-8A1F06BCF575}" dt="2020-02-19T12:17:51.272" v="1597" actId="122"/>
          <ac:spMkLst>
            <pc:docMk/>
            <pc:sldMk cId="3079056979" sldId="286"/>
            <ac:spMk id="6" creationId="{E21F10C0-C70D-404C-A406-088FC133806B}"/>
          </ac:spMkLst>
        </pc:spChg>
        <pc:spChg chg="add mod">
          <ac:chgData name="Michael Palmer" userId="388ce8b3a4d5e5a3" providerId="LiveId" clId="{BE98972E-EEC4-4A1E-88E8-8A1F06BCF575}" dt="2020-02-19T12:17:55.601" v="1598" actId="122"/>
          <ac:spMkLst>
            <pc:docMk/>
            <pc:sldMk cId="3079056979" sldId="286"/>
            <ac:spMk id="7" creationId="{CCA7C84B-4D39-4E68-8961-98787D2A8832}"/>
          </ac:spMkLst>
        </pc:spChg>
        <pc:picChg chg="add mod">
          <ac:chgData name="Michael Palmer" userId="388ce8b3a4d5e5a3" providerId="LiveId" clId="{BE98972E-EEC4-4A1E-88E8-8A1F06BCF575}" dt="2020-02-19T11:25:17.904" v="1378" actId="14100"/>
          <ac:picMkLst>
            <pc:docMk/>
            <pc:sldMk cId="3079056979" sldId="286"/>
            <ac:picMk id="3" creationId="{14C08743-654D-4FCD-BAAC-97B120D383CC}"/>
          </ac:picMkLst>
        </pc:picChg>
        <pc:picChg chg="add mod">
          <ac:chgData name="Michael Palmer" userId="388ce8b3a4d5e5a3" providerId="LiveId" clId="{BE98972E-EEC4-4A1E-88E8-8A1F06BCF575}" dt="2020-02-19T11:25:29.337" v="1380" actId="1076"/>
          <ac:picMkLst>
            <pc:docMk/>
            <pc:sldMk cId="3079056979" sldId="286"/>
            <ac:picMk id="5" creationId="{D83DBE2C-23DC-4345-91BE-734169D027B8}"/>
          </ac:picMkLst>
        </pc:picChg>
      </pc:sldChg>
      <pc:sldChg chg="addSp modSp add">
        <pc:chgData name="Michael Palmer" userId="388ce8b3a4d5e5a3" providerId="LiveId" clId="{BE98972E-EEC4-4A1E-88E8-8A1F06BCF575}" dt="2020-02-19T11:48:54.565" v="1521" actId="1076"/>
        <pc:sldMkLst>
          <pc:docMk/>
          <pc:sldMk cId="3430204369" sldId="287"/>
        </pc:sldMkLst>
        <pc:picChg chg="add mod">
          <ac:chgData name="Michael Palmer" userId="388ce8b3a4d5e5a3" providerId="LiveId" clId="{BE98972E-EEC4-4A1E-88E8-8A1F06BCF575}" dt="2020-02-19T11:48:54.565" v="1521" actId="1076"/>
          <ac:picMkLst>
            <pc:docMk/>
            <pc:sldMk cId="3430204369" sldId="287"/>
            <ac:picMk id="3" creationId="{76694C1D-1444-4ADE-BDB0-767DAA1C6E45}"/>
          </ac:picMkLst>
        </pc:picChg>
      </pc:sldChg>
      <pc:sldChg chg="addSp delSp modSp add mod ord setBg">
        <pc:chgData name="Michael Palmer" userId="388ce8b3a4d5e5a3" providerId="LiveId" clId="{BE98972E-EEC4-4A1E-88E8-8A1F06BCF575}" dt="2020-02-19T12:49:52.435" v="1762" actId="26606"/>
        <pc:sldMkLst>
          <pc:docMk/>
          <pc:sldMk cId="1276134357" sldId="288"/>
        </pc:sldMkLst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16" creationId="{E1750109-3B91-4506-B997-0CD8E35A1488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18" creationId="{E72D8D1B-59F6-4FF3-8547-9BBB6129F2FA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20" creationId="{14044C96-7CFD-44DB-A579-D77B0D37C681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22" creationId="{8FC8C21F-9484-4A71-ABFA-6C10682FAC3E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24" creationId="{2C444748-5A8D-4B53-89FE-42B455DFA2D1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26" creationId="{F4FFA271-A10A-4AC3-8F06-E3313A197A80}"/>
          </ac:spMkLst>
        </pc:sp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3" creationId="{43866D72-A0CF-4BF3-A29C-6A04965CFD11}"/>
          </ac:picMkLst>
        </pc:pic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5" creationId="{BD409C19-B01A-4CB6-B232-65D29BB44B32}"/>
          </ac:picMkLst>
        </pc:pic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7" creationId="{F32D1998-257D-42E8-AE94-1C059700A2BF}"/>
          </ac:picMkLst>
        </pc:pic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9" creationId="{ABDFF596-DB26-4F67-9BFA-7B7A2E459CC8}"/>
          </ac:picMkLst>
        </pc:pic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11" creationId="{C413300B-CFC6-428F-B4D3-D249BA505CE2}"/>
          </ac:picMkLst>
        </pc:picChg>
      </pc:sldChg>
      <pc:sldChg chg="addSp delSp modSp add ord">
        <pc:chgData name="Michael Palmer" userId="388ce8b3a4d5e5a3" providerId="LiveId" clId="{BE98972E-EEC4-4A1E-88E8-8A1F06BCF575}" dt="2020-02-19T13:52:25.988" v="1849" actId="255"/>
        <pc:sldMkLst>
          <pc:docMk/>
          <pc:sldMk cId="880820523" sldId="289"/>
        </pc:sldMkLst>
        <pc:spChg chg="add del mod">
          <ac:chgData name="Michael Palmer" userId="388ce8b3a4d5e5a3" providerId="LiveId" clId="{BE98972E-EEC4-4A1E-88E8-8A1F06BCF575}" dt="2020-02-19T13:26:27.536" v="1770" actId="478"/>
          <ac:spMkLst>
            <pc:docMk/>
            <pc:sldMk cId="880820523" sldId="289"/>
            <ac:spMk id="2" creationId="{EA02F743-4A2F-411E-B94B-7D13C2A28A9D}"/>
          </ac:spMkLst>
        </pc:spChg>
        <pc:spChg chg="add del mod">
          <ac:chgData name="Michael Palmer" userId="388ce8b3a4d5e5a3" providerId="LiveId" clId="{BE98972E-EEC4-4A1E-88E8-8A1F06BCF575}" dt="2020-02-19T13:32:44.087" v="1779" actId="478"/>
          <ac:spMkLst>
            <pc:docMk/>
            <pc:sldMk cId="880820523" sldId="289"/>
            <ac:spMk id="5" creationId="{504B5066-F19A-4800-8F27-5F4F1F5CE68F}"/>
          </ac:spMkLst>
        </pc:spChg>
        <pc:spChg chg="add mod">
          <ac:chgData name="Michael Palmer" userId="388ce8b3a4d5e5a3" providerId="LiveId" clId="{BE98972E-EEC4-4A1E-88E8-8A1F06BCF575}" dt="2020-02-19T13:52:25.988" v="1849" actId="255"/>
          <ac:spMkLst>
            <pc:docMk/>
            <pc:sldMk cId="880820523" sldId="289"/>
            <ac:spMk id="6" creationId="{E3037B20-CE0F-421F-8DD5-FDEBFC150934}"/>
          </ac:spMkLst>
        </pc:spChg>
        <pc:picChg chg="add mod">
          <ac:chgData name="Michael Palmer" userId="388ce8b3a4d5e5a3" providerId="LiveId" clId="{BE98972E-EEC4-4A1E-88E8-8A1F06BCF575}" dt="2020-02-19T13:36:41.955" v="1848" actId="1076"/>
          <ac:picMkLst>
            <pc:docMk/>
            <pc:sldMk cId="880820523" sldId="289"/>
            <ac:picMk id="4" creationId="{8D7D924D-270B-4944-915C-7BA4D2077788}"/>
          </ac:picMkLst>
        </pc:picChg>
      </pc:sldChg>
    </pc:docChg>
  </pc:docChgLst>
  <pc:docChgLst>
    <pc:chgData name="Michael Palmer" userId="388ce8b3a4d5e5a3" providerId="LiveId" clId="{0FBDADC8-2446-4441-BA18-EB3AD6DFDDDD}"/>
    <pc:docChg chg="undo custSel mod addSld delSld modSld sldOrd modMainMaster">
      <pc:chgData name="Michael Palmer" userId="388ce8b3a4d5e5a3" providerId="LiveId" clId="{0FBDADC8-2446-4441-BA18-EB3AD6DFDDDD}" dt="2020-03-11T09:08:07.844" v="749"/>
      <pc:docMkLst>
        <pc:docMk/>
      </pc:docMkLst>
      <pc:sldChg chg="del modTransition">
        <pc:chgData name="Michael Palmer" userId="388ce8b3a4d5e5a3" providerId="LiveId" clId="{0FBDADC8-2446-4441-BA18-EB3AD6DFDDDD}" dt="2020-02-20T12:41:28.984" v="183" actId="47"/>
        <pc:sldMkLst>
          <pc:docMk/>
          <pc:sldMk cId="409101086" sldId="257"/>
        </pc:sldMkLst>
      </pc:sldChg>
      <pc:sldChg chg="addSp delSp modSp del mod modTransition setBg">
        <pc:chgData name="Michael Palmer" userId="388ce8b3a4d5e5a3" providerId="LiveId" clId="{0FBDADC8-2446-4441-BA18-EB3AD6DFDDDD}" dt="2020-02-20T12:49:47.925" v="220" actId="47"/>
        <pc:sldMkLst>
          <pc:docMk/>
          <pc:sldMk cId="1056027799" sldId="259"/>
        </pc:sldMkLst>
        <pc:spChg chg="del mod">
          <ac:chgData name="Michael Palmer" userId="388ce8b3a4d5e5a3" providerId="LiveId" clId="{0FBDADC8-2446-4441-BA18-EB3AD6DFDDDD}" dt="2020-02-20T12:41:58.679" v="187" actId="478"/>
          <ac:spMkLst>
            <pc:docMk/>
            <pc:sldMk cId="1056027799" sldId="259"/>
            <ac:spMk id="4" creationId="{FEA2C5DD-DB8D-4BA8-98FD-E11E1300791E}"/>
          </ac:spMkLst>
        </pc:spChg>
        <pc:spChg chg="add del">
          <ac:chgData name="Michael Palmer" userId="388ce8b3a4d5e5a3" providerId="LiveId" clId="{0FBDADC8-2446-4441-BA18-EB3AD6DFDDDD}" dt="2020-02-20T12:47:42.958" v="214" actId="26606"/>
          <ac:spMkLst>
            <pc:docMk/>
            <pc:sldMk cId="1056027799" sldId="259"/>
            <ac:spMk id="18" creationId="{799448F2-0E5B-42DA-B2D1-11A14E947BD4}"/>
          </ac:spMkLst>
        </pc:spChg>
        <pc:spChg chg="add del">
          <ac:chgData name="Michael Palmer" userId="388ce8b3a4d5e5a3" providerId="LiveId" clId="{0FBDADC8-2446-4441-BA18-EB3AD6DFDDDD}" dt="2020-02-20T12:47:42.958" v="214" actId="26606"/>
          <ac:spMkLst>
            <pc:docMk/>
            <pc:sldMk cId="1056027799" sldId="259"/>
            <ac:spMk id="19" creationId="{4E8A7552-20E1-4F34-ADAB-C1DB6634D47E}"/>
          </ac:spMkLst>
        </pc:spChg>
        <pc:picChg chg="del">
          <ac:chgData name="Michael Palmer" userId="388ce8b3a4d5e5a3" providerId="LiveId" clId="{0FBDADC8-2446-4441-BA18-EB3AD6DFDDDD}" dt="2020-02-20T12:41:52.490" v="185" actId="478"/>
          <ac:picMkLst>
            <pc:docMk/>
            <pc:sldMk cId="1056027799" sldId="259"/>
            <ac:picMk id="3" creationId="{1B78B2EF-7157-4D27-BB03-EDD5B6383B81}"/>
          </ac:picMkLst>
        </pc:picChg>
        <pc:picChg chg="add mod ord">
          <ac:chgData name="Michael Palmer" userId="388ce8b3a4d5e5a3" providerId="LiveId" clId="{0FBDADC8-2446-4441-BA18-EB3AD6DFDDDD}" dt="2020-02-20T12:47:43.010" v="215" actId="26606"/>
          <ac:picMkLst>
            <pc:docMk/>
            <pc:sldMk cId="1056027799" sldId="259"/>
            <ac:picMk id="5" creationId="{F77D0768-A453-4D2D-A475-3E007855A06D}"/>
          </ac:picMkLst>
        </pc:picChg>
        <pc:picChg chg="add del mod ord">
          <ac:chgData name="Michael Palmer" userId="388ce8b3a4d5e5a3" providerId="LiveId" clId="{0FBDADC8-2446-4441-BA18-EB3AD6DFDDDD}" dt="2020-02-20T12:49:11.757" v="216" actId="478"/>
          <ac:picMkLst>
            <pc:docMk/>
            <pc:sldMk cId="1056027799" sldId="259"/>
            <ac:picMk id="7" creationId="{9BC1C170-40C9-45A6-A7AF-0689F975EB78}"/>
          </ac:picMkLst>
        </pc:picChg>
        <pc:picChg chg="add mod">
          <ac:chgData name="Michael Palmer" userId="388ce8b3a4d5e5a3" providerId="LiveId" clId="{0FBDADC8-2446-4441-BA18-EB3AD6DFDDDD}" dt="2020-02-20T12:49:26.501" v="219" actId="1076"/>
          <ac:picMkLst>
            <pc:docMk/>
            <pc:sldMk cId="1056027799" sldId="259"/>
            <ac:picMk id="9" creationId="{6DD9CF9C-92F6-49E4-B7FA-302535A8BE1D}"/>
          </ac:picMkLst>
        </pc:picChg>
        <pc:cxnChg chg="add del">
          <ac:chgData name="Michael Palmer" userId="388ce8b3a4d5e5a3" providerId="LiveId" clId="{0FBDADC8-2446-4441-BA18-EB3AD6DFDDDD}" dt="2020-02-20T12:47:24.005" v="212" actId="26606"/>
          <ac:cxnSpMkLst>
            <pc:docMk/>
            <pc:sldMk cId="1056027799" sldId="259"/>
            <ac:cxnSpMk id="14" creationId="{DCD67800-37AC-4E14-89B0-F79DCB3FB86D}"/>
          </ac:cxnSpMkLst>
        </pc:cxnChg>
        <pc:cxnChg chg="add del">
          <ac:chgData name="Michael Palmer" userId="388ce8b3a4d5e5a3" providerId="LiveId" clId="{0FBDADC8-2446-4441-BA18-EB3AD6DFDDDD}" dt="2020-02-20T12:47:24.005" v="212" actId="26606"/>
          <ac:cxnSpMkLst>
            <pc:docMk/>
            <pc:sldMk cId="1056027799" sldId="259"/>
            <ac:cxnSpMk id="16" creationId="{20F1788F-A5AE-4188-8274-F7F2E3833ECD}"/>
          </ac:cxnSpMkLst>
        </pc:cxnChg>
        <pc:cxnChg chg="add">
          <ac:chgData name="Michael Palmer" userId="388ce8b3a4d5e5a3" providerId="LiveId" clId="{0FBDADC8-2446-4441-BA18-EB3AD6DFDDDD}" dt="2020-02-20T12:47:43.010" v="215" actId="26606"/>
          <ac:cxnSpMkLst>
            <pc:docMk/>
            <pc:sldMk cId="1056027799" sldId="259"/>
            <ac:cxnSpMk id="21" creationId="{DCD67800-37AC-4E14-89B0-F79DCB3FB86D}"/>
          </ac:cxnSpMkLst>
        </pc:cxnChg>
        <pc:cxnChg chg="add">
          <ac:chgData name="Michael Palmer" userId="388ce8b3a4d5e5a3" providerId="LiveId" clId="{0FBDADC8-2446-4441-BA18-EB3AD6DFDDDD}" dt="2020-02-20T12:47:43.010" v="215" actId="26606"/>
          <ac:cxnSpMkLst>
            <pc:docMk/>
            <pc:sldMk cId="1056027799" sldId="259"/>
            <ac:cxnSpMk id="22" creationId="{20F1788F-A5AE-4188-8274-F7F2E3833ECD}"/>
          </ac:cxnSpMkLst>
        </pc:cxnChg>
      </pc:sldChg>
      <pc:sldChg chg="del modTransition">
        <pc:chgData name="Michael Palmer" userId="388ce8b3a4d5e5a3" providerId="LiveId" clId="{0FBDADC8-2446-4441-BA18-EB3AD6DFDDDD}" dt="2020-02-20T14:11:53.574" v="449" actId="47"/>
        <pc:sldMkLst>
          <pc:docMk/>
          <pc:sldMk cId="4161125364" sldId="271"/>
        </pc:sldMkLst>
      </pc:sldChg>
      <pc:sldChg chg="modSp modTransition">
        <pc:chgData name="Michael Palmer" userId="388ce8b3a4d5e5a3" providerId="LiveId" clId="{0FBDADC8-2446-4441-BA18-EB3AD6DFDDDD}" dt="2020-02-20T17:45:56.714" v="728" actId="255"/>
        <pc:sldMkLst>
          <pc:docMk/>
          <pc:sldMk cId="2074622044" sldId="272"/>
        </pc:sldMkLst>
        <pc:spChg chg="mod">
          <ac:chgData name="Michael Palmer" userId="388ce8b3a4d5e5a3" providerId="LiveId" clId="{0FBDADC8-2446-4441-BA18-EB3AD6DFDDDD}" dt="2020-02-20T17:45:56.714" v="728" actId="255"/>
          <ac:spMkLst>
            <pc:docMk/>
            <pc:sldMk cId="2074622044" sldId="272"/>
            <ac:spMk id="4" creationId="{5D113AEF-3D4F-4FAB-AECC-F2EF2B1C3B92}"/>
          </ac:spMkLst>
        </pc:spChg>
      </pc:sldChg>
      <pc:sldChg chg="modSp ord modTransition">
        <pc:chgData name="Michael Palmer" userId="388ce8b3a4d5e5a3" providerId="LiveId" clId="{0FBDADC8-2446-4441-BA18-EB3AD6DFDDDD}" dt="2020-02-20T17:42:41.293" v="717" actId="1076"/>
        <pc:sldMkLst>
          <pc:docMk/>
          <pc:sldMk cId="7861267" sldId="273"/>
        </pc:sldMkLst>
        <pc:spChg chg="mod">
          <ac:chgData name="Michael Palmer" userId="388ce8b3a4d5e5a3" providerId="LiveId" clId="{0FBDADC8-2446-4441-BA18-EB3AD6DFDDDD}" dt="2020-02-20T17:42:41.293" v="717" actId="1076"/>
          <ac:spMkLst>
            <pc:docMk/>
            <pc:sldMk cId="7861267" sldId="273"/>
            <ac:spMk id="4" creationId="{7EEC90CE-DFB1-485A-9045-35B7990CC2E8}"/>
          </ac:spMkLst>
        </pc:spChg>
        <pc:picChg chg="mod">
          <ac:chgData name="Michael Palmer" userId="388ce8b3a4d5e5a3" providerId="LiveId" clId="{0FBDADC8-2446-4441-BA18-EB3AD6DFDDDD}" dt="2020-02-20T17:35:48.294" v="710" actId="1076"/>
          <ac:picMkLst>
            <pc:docMk/>
            <pc:sldMk cId="7861267" sldId="273"/>
            <ac:picMk id="3" creationId="{E4A14E07-80AB-4A9F-9218-E135FA662366}"/>
          </ac:picMkLst>
        </pc:picChg>
      </pc:sldChg>
      <pc:sldChg chg="modSp ord modTransition">
        <pc:chgData name="Michael Palmer" userId="388ce8b3a4d5e5a3" providerId="LiveId" clId="{0FBDADC8-2446-4441-BA18-EB3AD6DFDDDD}" dt="2020-02-20T17:42:00.555" v="714" actId="1076"/>
        <pc:sldMkLst>
          <pc:docMk/>
          <pc:sldMk cId="2833956082" sldId="274"/>
        </pc:sldMkLst>
        <pc:spChg chg="mod">
          <ac:chgData name="Michael Palmer" userId="388ce8b3a4d5e5a3" providerId="LiveId" clId="{0FBDADC8-2446-4441-BA18-EB3AD6DFDDDD}" dt="2020-02-20T17:42:00.555" v="714" actId="1076"/>
          <ac:spMkLst>
            <pc:docMk/>
            <pc:sldMk cId="2833956082" sldId="274"/>
            <ac:spMk id="4" creationId="{EDF28BA3-0E32-40C1-A794-B0ACFB1698FD}"/>
          </ac:spMkLst>
        </pc:spChg>
        <pc:picChg chg="mod">
          <ac:chgData name="Michael Palmer" userId="388ce8b3a4d5e5a3" providerId="LiveId" clId="{0FBDADC8-2446-4441-BA18-EB3AD6DFDDDD}" dt="2020-02-20T17:35:40.186" v="708" actId="1076"/>
          <ac:picMkLst>
            <pc:docMk/>
            <pc:sldMk cId="2833956082" sldId="274"/>
            <ac:picMk id="3" creationId="{5777E007-8182-4F20-A68F-A062DD300D6C}"/>
          </ac:picMkLst>
        </pc:picChg>
      </pc:sldChg>
      <pc:sldChg chg="del modTransition">
        <pc:chgData name="Michael Palmer" userId="388ce8b3a4d5e5a3" providerId="LiveId" clId="{0FBDADC8-2446-4441-BA18-EB3AD6DFDDDD}" dt="2020-02-20T14:11:49.681" v="448" actId="47"/>
        <pc:sldMkLst>
          <pc:docMk/>
          <pc:sldMk cId="3086613637" sldId="275"/>
        </pc:sldMkLst>
      </pc:sldChg>
      <pc:sldChg chg="del modTransition">
        <pc:chgData name="Michael Palmer" userId="388ce8b3a4d5e5a3" providerId="LiveId" clId="{0FBDADC8-2446-4441-BA18-EB3AD6DFDDDD}" dt="2020-02-20T14:13:37.532" v="452" actId="47"/>
        <pc:sldMkLst>
          <pc:docMk/>
          <pc:sldMk cId="1788074197" sldId="276"/>
        </pc:sldMkLst>
      </pc:sldChg>
      <pc:sldChg chg="del modTransition">
        <pc:chgData name="Michael Palmer" userId="388ce8b3a4d5e5a3" providerId="LiveId" clId="{0FBDADC8-2446-4441-BA18-EB3AD6DFDDDD}" dt="2020-02-20T12:41:30.863" v="184" actId="47"/>
        <pc:sldMkLst>
          <pc:docMk/>
          <pc:sldMk cId="2811743280" sldId="278"/>
        </pc:sldMkLst>
      </pc:sldChg>
      <pc:sldChg chg="modSp ord modTransition">
        <pc:chgData name="Michael Palmer" userId="388ce8b3a4d5e5a3" providerId="LiveId" clId="{0FBDADC8-2446-4441-BA18-EB3AD6DFDDDD}" dt="2020-02-20T17:44:20.960" v="725" actId="14100"/>
        <pc:sldMkLst>
          <pc:docMk/>
          <pc:sldMk cId="3091081648" sldId="279"/>
        </pc:sldMkLst>
        <pc:spChg chg="mod">
          <ac:chgData name="Michael Palmer" userId="388ce8b3a4d5e5a3" providerId="LiveId" clId="{0FBDADC8-2446-4441-BA18-EB3AD6DFDDDD}" dt="2020-02-20T17:44:20.960" v="725" actId="14100"/>
          <ac:spMkLst>
            <pc:docMk/>
            <pc:sldMk cId="3091081648" sldId="279"/>
            <ac:spMk id="6" creationId="{8F85938A-6873-489C-B03B-A59EF52795C5}"/>
          </ac:spMkLst>
        </pc:spChg>
        <pc:spChg chg="mod">
          <ac:chgData name="Michael Palmer" userId="388ce8b3a4d5e5a3" providerId="LiveId" clId="{0FBDADC8-2446-4441-BA18-EB3AD6DFDDDD}" dt="2020-02-20T17:43:52.832" v="723" actId="255"/>
          <ac:spMkLst>
            <pc:docMk/>
            <pc:sldMk cId="3091081648" sldId="279"/>
            <ac:spMk id="7" creationId="{86A03541-D84D-400A-9DCF-B7C672618F3D}"/>
          </ac:spMkLst>
        </pc:spChg>
      </pc:sldChg>
      <pc:sldChg chg="modSp ord modTransition">
        <pc:chgData name="Michael Palmer" userId="388ce8b3a4d5e5a3" providerId="LiveId" clId="{0FBDADC8-2446-4441-BA18-EB3AD6DFDDDD}" dt="2020-02-21T16:27:05.126" v="747" actId="20577"/>
        <pc:sldMkLst>
          <pc:docMk/>
          <pc:sldMk cId="3239145353" sldId="280"/>
        </pc:sldMkLst>
        <pc:spChg chg="mod">
          <ac:chgData name="Michael Palmer" userId="388ce8b3a4d5e5a3" providerId="LiveId" clId="{0FBDADC8-2446-4441-BA18-EB3AD6DFDDDD}" dt="2020-02-21T16:27:05.126" v="747" actId="20577"/>
          <ac:spMkLst>
            <pc:docMk/>
            <pc:sldMk cId="3239145353" sldId="280"/>
            <ac:spMk id="9" creationId="{824F3B00-7E9C-40D4-A6BE-C83A1502F4BC}"/>
          </ac:spMkLst>
        </pc:spChg>
        <pc:spChg chg="mod">
          <ac:chgData name="Michael Palmer" userId="388ce8b3a4d5e5a3" providerId="LiveId" clId="{0FBDADC8-2446-4441-BA18-EB3AD6DFDDDD}" dt="2020-02-20T17:21:57.156" v="681" actId="255"/>
          <ac:spMkLst>
            <pc:docMk/>
            <pc:sldMk cId="3239145353" sldId="280"/>
            <ac:spMk id="10" creationId="{FC8D4C5A-A24B-4687-88B8-BB8E973CC262}"/>
          </ac:spMkLst>
        </pc:spChg>
        <pc:spChg chg="mod">
          <ac:chgData name="Michael Palmer" userId="388ce8b3a4d5e5a3" providerId="LiveId" clId="{0FBDADC8-2446-4441-BA18-EB3AD6DFDDDD}" dt="2020-02-20T17:22:04.867" v="682" actId="255"/>
          <ac:spMkLst>
            <pc:docMk/>
            <pc:sldMk cId="3239145353" sldId="280"/>
            <ac:spMk id="11" creationId="{480BFFBE-0262-49C7-BD90-3D2A11060D27}"/>
          </ac:spMkLst>
        </pc:spChg>
      </pc:sldChg>
      <pc:sldChg chg="addSp delSp modSp mod ord modTransition setBg">
        <pc:chgData name="Michael Palmer" userId="388ce8b3a4d5e5a3" providerId="LiveId" clId="{0FBDADC8-2446-4441-BA18-EB3AD6DFDDDD}" dt="2020-02-20T17:26:40.072" v="700" actId="1076"/>
        <pc:sldMkLst>
          <pc:docMk/>
          <pc:sldMk cId="2559925589" sldId="281"/>
        </pc:sldMkLst>
        <pc:spChg chg="add del">
          <ac:chgData name="Michael Palmer" userId="388ce8b3a4d5e5a3" providerId="LiveId" clId="{0FBDADC8-2446-4441-BA18-EB3AD6DFDDDD}" dt="2020-02-20T14:04:45.842" v="443" actId="26606"/>
          <ac:spMkLst>
            <pc:docMk/>
            <pc:sldMk cId="2559925589" sldId="281"/>
            <ac:spMk id="15" creationId="{56827C3C-D52F-46CE-A441-3CD6A1A6A0A2}"/>
          </ac:spMkLst>
        </pc:spChg>
        <pc:spChg chg="add del">
          <ac:chgData name="Michael Palmer" userId="388ce8b3a4d5e5a3" providerId="LiveId" clId="{0FBDADC8-2446-4441-BA18-EB3AD6DFDDDD}" dt="2020-02-20T14:04:45.842" v="443" actId="26606"/>
          <ac:spMkLst>
            <pc:docMk/>
            <pc:sldMk cId="2559925589" sldId="281"/>
            <ac:spMk id="17" creationId="{F52A8B51-0A89-497B-B882-6658E029A3F9}"/>
          </ac:spMkLst>
        </pc:spChg>
        <pc:spChg chg="add del">
          <ac:chgData name="Michael Palmer" userId="388ce8b3a4d5e5a3" providerId="LiveId" clId="{0FBDADC8-2446-4441-BA18-EB3AD6DFDDDD}" dt="2020-02-20T14:04:45.842" v="443" actId="26606"/>
          <ac:spMkLst>
            <pc:docMk/>
            <pc:sldMk cId="2559925589" sldId="281"/>
            <ac:spMk id="19" creationId="{EB1CEFBF-6F09-4052-862B-E219DA15757E}"/>
          </ac:spMkLst>
        </pc:spChg>
        <pc:spChg chg="add del">
          <ac:chgData name="Michael Palmer" userId="388ce8b3a4d5e5a3" providerId="LiveId" clId="{0FBDADC8-2446-4441-BA18-EB3AD6DFDDDD}" dt="2020-02-20T14:04:45.842" v="443" actId="26606"/>
          <ac:spMkLst>
            <pc:docMk/>
            <pc:sldMk cId="2559925589" sldId="281"/>
            <ac:spMk id="21" creationId="{BCB5D417-2A71-445D-B4C7-9E814D633D33}"/>
          </ac:spMkLst>
        </pc:spChg>
        <pc:spChg chg="add del">
          <ac:chgData name="Michael Palmer" userId="388ce8b3a4d5e5a3" providerId="LiveId" clId="{0FBDADC8-2446-4441-BA18-EB3AD6DFDDDD}" dt="2020-02-20T14:04:45.826" v="442" actId="26606"/>
          <ac:spMkLst>
            <pc:docMk/>
            <pc:sldMk cId="2559925589" sldId="281"/>
            <ac:spMk id="30" creationId="{EB1CEFBF-6F09-4052-862B-E219DA15757E}"/>
          </ac:spMkLst>
        </pc:spChg>
        <pc:spChg chg="add del">
          <ac:chgData name="Michael Palmer" userId="388ce8b3a4d5e5a3" providerId="LiveId" clId="{0FBDADC8-2446-4441-BA18-EB3AD6DFDDDD}" dt="2020-02-20T14:04:45.826" v="442" actId="26606"/>
          <ac:spMkLst>
            <pc:docMk/>
            <pc:sldMk cId="2559925589" sldId="281"/>
            <ac:spMk id="31" creationId="{56827C3C-D52F-46CE-A441-3CD6A1A6A0A2}"/>
          </ac:spMkLst>
        </pc:spChg>
        <pc:spChg chg="add del">
          <ac:chgData name="Michael Palmer" userId="388ce8b3a4d5e5a3" providerId="LiveId" clId="{0FBDADC8-2446-4441-BA18-EB3AD6DFDDDD}" dt="2020-02-20T14:04:45.826" v="442" actId="26606"/>
          <ac:spMkLst>
            <pc:docMk/>
            <pc:sldMk cId="2559925589" sldId="281"/>
            <ac:spMk id="32" creationId="{BCB5D417-2A71-445D-B4C7-9E814D633D33}"/>
          </ac:spMkLst>
        </pc:spChg>
        <pc:spChg chg="add del">
          <ac:chgData name="Michael Palmer" userId="388ce8b3a4d5e5a3" providerId="LiveId" clId="{0FBDADC8-2446-4441-BA18-EB3AD6DFDDDD}" dt="2020-02-20T14:04:45.826" v="442" actId="26606"/>
          <ac:spMkLst>
            <pc:docMk/>
            <pc:sldMk cId="2559925589" sldId="281"/>
            <ac:spMk id="33" creationId="{F52A8B51-0A89-497B-B882-6658E029A3F9}"/>
          </ac:spMkLst>
        </pc:spChg>
        <pc:picChg chg="mod ord">
          <ac:chgData name="Michael Palmer" userId="388ce8b3a4d5e5a3" providerId="LiveId" clId="{0FBDADC8-2446-4441-BA18-EB3AD6DFDDDD}" dt="2020-02-20T17:26:34.276" v="699" actId="1076"/>
          <ac:picMkLst>
            <pc:docMk/>
            <pc:sldMk cId="2559925589" sldId="281"/>
            <ac:picMk id="3" creationId="{97393AEC-F779-4CE8-A712-6648BEE8D731}"/>
          </ac:picMkLst>
        </pc:picChg>
        <pc:picChg chg="mod">
          <ac:chgData name="Michael Palmer" userId="388ce8b3a4d5e5a3" providerId="LiveId" clId="{0FBDADC8-2446-4441-BA18-EB3AD6DFDDDD}" dt="2020-02-20T17:26:40.072" v="700" actId="1076"/>
          <ac:picMkLst>
            <pc:docMk/>
            <pc:sldMk cId="2559925589" sldId="281"/>
            <ac:picMk id="8" creationId="{8F13F168-3046-4E6A-94B9-0471093DDBBA}"/>
          </ac:picMkLst>
        </pc:picChg>
        <pc:picChg chg="mod">
          <ac:chgData name="Michael Palmer" userId="388ce8b3a4d5e5a3" providerId="LiveId" clId="{0FBDADC8-2446-4441-BA18-EB3AD6DFDDDD}" dt="2020-02-20T17:26:17.955" v="696" actId="1076"/>
          <ac:picMkLst>
            <pc:docMk/>
            <pc:sldMk cId="2559925589" sldId="281"/>
            <ac:picMk id="10" creationId="{6595E99A-11CC-4BC6-AC55-9CEFF7ADD3BE}"/>
          </ac:picMkLst>
        </pc:picChg>
        <pc:cxnChg chg="add del">
          <ac:chgData name="Michael Palmer" userId="388ce8b3a4d5e5a3" providerId="LiveId" clId="{0FBDADC8-2446-4441-BA18-EB3AD6DFDDDD}" dt="2020-02-20T14:04:41.282" v="440" actId="26606"/>
          <ac:cxnSpMkLst>
            <pc:docMk/>
            <pc:sldMk cId="2559925589" sldId="281"/>
            <ac:cxnSpMk id="26" creationId="{DCD67800-37AC-4E14-89B0-F79DCB3FB86D}"/>
          </ac:cxnSpMkLst>
        </pc:cxnChg>
        <pc:cxnChg chg="add del">
          <ac:chgData name="Michael Palmer" userId="388ce8b3a4d5e5a3" providerId="LiveId" clId="{0FBDADC8-2446-4441-BA18-EB3AD6DFDDDD}" dt="2020-02-20T14:04:41.282" v="440" actId="26606"/>
          <ac:cxnSpMkLst>
            <pc:docMk/>
            <pc:sldMk cId="2559925589" sldId="281"/>
            <ac:cxnSpMk id="28" creationId="{20F1788F-A5AE-4188-8274-F7F2E3833ECD}"/>
          </ac:cxnSpMkLst>
        </pc:cxnChg>
        <pc:cxnChg chg="add">
          <ac:chgData name="Michael Palmer" userId="388ce8b3a4d5e5a3" providerId="LiveId" clId="{0FBDADC8-2446-4441-BA18-EB3AD6DFDDDD}" dt="2020-02-20T14:04:45.842" v="443" actId="26606"/>
          <ac:cxnSpMkLst>
            <pc:docMk/>
            <pc:sldMk cId="2559925589" sldId="281"/>
            <ac:cxnSpMk id="35" creationId="{DCD67800-37AC-4E14-89B0-F79DCB3FB86D}"/>
          </ac:cxnSpMkLst>
        </pc:cxnChg>
        <pc:cxnChg chg="add">
          <ac:chgData name="Michael Palmer" userId="388ce8b3a4d5e5a3" providerId="LiveId" clId="{0FBDADC8-2446-4441-BA18-EB3AD6DFDDDD}" dt="2020-02-20T14:04:45.842" v="443" actId="26606"/>
          <ac:cxnSpMkLst>
            <pc:docMk/>
            <pc:sldMk cId="2559925589" sldId="281"/>
            <ac:cxnSpMk id="36" creationId="{20F1788F-A5AE-4188-8274-F7F2E3833ECD}"/>
          </ac:cxnSpMkLst>
        </pc:cxnChg>
      </pc:sldChg>
      <pc:sldChg chg="modSp modTransition">
        <pc:chgData name="Michael Palmer" userId="388ce8b3a4d5e5a3" providerId="LiveId" clId="{0FBDADC8-2446-4441-BA18-EB3AD6DFDDDD}" dt="2020-02-20T18:10:21.202" v="738" actId="20577"/>
        <pc:sldMkLst>
          <pc:docMk/>
          <pc:sldMk cId="2737640691" sldId="282"/>
        </pc:sldMkLst>
        <pc:spChg chg="mod">
          <ac:chgData name="Michael Palmer" userId="388ce8b3a4d5e5a3" providerId="LiveId" clId="{0FBDADC8-2446-4441-BA18-EB3AD6DFDDDD}" dt="2020-02-20T18:10:21.202" v="738" actId="20577"/>
          <ac:spMkLst>
            <pc:docMk/>
            <pc:sldMk cId="2737640691" sldId="282"/>
            <ac:spMk id="4" creationId="{EBDD273E-BA76-4855-837A-C66DE19CBC67}"/>
          </ac:spMkLst>
        </pc:spChg>
      </pc:sldChg>
      <pc:sldChg chg="modSp modTransition">
        <pc:chgData name="Michael Palmer" userId="388ce8b3a4d5e5a3" providerId="LiveId" clId="{0FBDADC8-2446-4441-BA18-EB3AD6DFDDDD}" dt="2020-02-20T17:43:12.098" v="720" actId="1076"/>
        <pc:sldMkLst>
          <pc:docMk/>
          <pc:sldMk cId="3373959419" sldId="283"/>
        </pc:sldMkLst>
        <pc:spChg chg="mod">
          <ac:chgData name="Michael Palmer" userId="388ce8b3a4d5e5a3" providerId="LiveId" clId="{0FBDADC8-2446-4441-BA18-EB3AD6DFDDDD}" dt="2020-02-20T17:43:12.098" v="720" actId="1076"/>
          <ac:spMkLst>
            <pc:docMk/>
            <pc:sldMk cId="3373959419" sldId="283"/>
            <ac:spMk id="4" creationId="{2F710B0D-B6AE-43F4-A2FF-62BA0A97AB90}"/>
          </ac:spMkLst>
        </pc:spChg>
      </pc:sldChg>
      <pc:sldChg chg="modSp modTransition">
        <pc:chgData name="Michael Palmer" userId="388ce8b3a4d5e5a3" providerId="LiveId" clId="{0FBDADC8-2446-4441-BA18-EB3AD6DFDDDD}" dt="2020-02-20T17:42:55.452" v="718" actId="1076"/>
        <pc:sldMkLst>
          <pc:docMk/>
          <pc:sldMk cId="3485929810" sldId="284"/>
        </pc:sldMkLst>
        <pc:spChg chg="mod">
          <ac:chgData name="Michael Palmer" userId="388ce8b3a4d5e5a3" providerId="LiveId" clId="{0FBDADC8-2446-4441-BA18-EB3AD6DFDDDD}" dt="2020-02-20T17:42:55.452" v="718" actId="1076"/>
          <ac:spMkLst>
            <pc:docMk/>
            <pc:sldMk cId="3485929810" sldId="284"/>
            <ac:spMk id="4" creationId="{6A253CDC-AD97-4645-9F95-9CD75D812E6C}"/>
          </ac:spMkLst>
        </pc:spChg>
      </pc:sldChg>
      <pc:sldChg chg="modSp modTransition">
        <pc:chgData name="Michael Palmer" userId="388ce8b3a4d5e5a3" providerId="LiveId" clId="{0FBDADC8-2446-4441-BA18-EB3AD6DFDDDD}" dt="2020-02-20T17:42:19.795" v="715" actId="1076"/>
        <pc:sldMkLst>
          <pc:docMk/>
          <pc:sldMk cId="2003138500" sldId="285"/>
        </pc:sldMkLst>
        <pc:spChg chg="mod">
          <ac:chgData name="Michael Palmer" userId="388ce8b3a4d5e5a3" providerId="LiveId" clId="{0FBDADC8-2446-4441-BA18-EB3AD6DFDDDD}" dt="2020-02-20T17:42:19.795" v="715" actId="1076"/>
          <ac:spMkLst>
            <pc:docMk/>
            <pc:sldMk cId="2003138500" sldId="285"/>
            <ac:spMk id="4" creationId="{EE987122-968D-4564-884A-F41AB265AE75}"/>
          </ac:spMkLst>
        </pc:spChg>
        <pc:picChg chg="mod">
          <ac:chgData name="Michael Palmer" userId="388ce8b3a4d5e5a3" providerId="LiveId" clId="{0FBDADC8-2446-4441-BA18-EB3AD6DFDDDD}" dt="2020-02-20T17:35:20.050" v="705" actId="1076"/>
          <ac:picMkLst>
            <pc:docMk/>
            <pc:sldMk cId="2003138500" sldId="285"/>
            <ac:picMk id="3" creationId="{DA34D278-3B87-417D-9AA9-0CDE82034C70}"/>
          </ac:picMkLst>
        </pc:picChg>
      </pc:sldChg>
      <pc:sldChg chg="del ord modTransition">
        <pc:chgData name="Michael Palmer" userId="388ce8b3a4d5e5a3" providerId="LiveId" clId="{0FBDADC8-2446-4441-BA18-EB3AD6DFDDDD}" dt="2020-02-20T14:31:34.035" v="457" actId="47"/>
        <pc:sldMkLst>
          <pc:docMk/>
          <pc:sldMk cId="3079056979" sldId="286"/>
        </pc:sldMkLst>
      </pc:sldChg>
      <pc:sldChg chg="ord modTransition">
        <pc:chgData name="Michael Palmer" userId="388ce8b3a4d5e5a3" providerId="LiveId" clId="{0FBDADC8-2446-4441-BA18-EB3AD6DFDDDD}" dt="2020-02-20T13:38:45.745" v="406"/>
        <pc:sldMkLst>
          <pc:docMk/>
          <pc:sldMk cId="3430204369" sldId="287"/>
        </pc:sldMkLst>
      </pc:sldChg>
      <pc:sldChg chg="modTransition">
        <pc:chgData name="Michael Palmer" userId="388ce8b3a4d5e5a3" providerId="LiveId" clId="{0FBDADC8-2446-4441-BA18-EB3AD6DFDDDD}" dt="2020-02-20T12:32:48.705" v="158"/>
        <pc:sldMkLst>
          <pc:docMk/>
          <pc:sldMk cId="1276134357" sldId="288"/>
        </pc:sldMkLst>
      </pc:sldChg>
      <pc:sldChg chg="addSp delSp modSp del mod modTransition setBg setClrOvrMap">
        <pc:chgData name="Michael Palmer" userId="388ce8b3a4d5e5a3" providerId="LiveId" clId="{0FBDADC8-2446-4441-BA18-EB3AD6DFDDDD}" dt="2020-02-20T13:11:23.398" v="264" actId="47"/>
        <pc:sldMkLst>
          <pc:docMk/>
          <pc:sldMk cId="880820523" sldId="289"/>
        </pc:sldMkLst>
        <pc:spChg chg="mod">
          <ac:chgData name="Michael Palmer" userId="388ce8b3a4d5e5a3" providerId="LiveId" clId="{0FBDADC8-2446-4441-BA18-EB3AD6DFDDDD}" dt="2020-02-20T13:10:41.112" v="263" actId="255"/>
          <ac:spMkLst>
            <pc:docMk/>
            <pc:sldMk cId="880820523" sldId="289"/>
            <ac:spMk id="6" creationId="{E3037B20-CE0F-421F-8DD5-FDEBFC150934}"/>
          </ac:spMkLst>
        </pc:spChg>
        <pc:spChg chg="add del">
          <ac:chgData name="Michael Palmer" userId="388ce8b3a4d5e5a3" providerId="LiveId" clId="{0FBDADC8-2446-4441-BA18-EB3AD6DFDDDD}" dt="2020-02-20T13:07:54.021" v="253" actId="26606"/>
          <ac:spMkLst>
            <pc:docMk/>
            <pc:sldMk cId="880820523" sldId="289"/>
            <ac:spMk id="11" creationId="{71B2258F-86CA-4D4D-8270-BC05FCDEBFB3}"/>
          </ac:spMkLst>
        </pc:spChg>
        <pc:spChg chg="add del">
          <ac:chgData name="Michael Palmer" userId="388ce8b3a4d5e5a3" providerId="LiveId" clId="{0FBDADC8-2446-4441-BA18-EB3AD6DFDDDD}" dt="2020-02-20T13:08:08.855" v="255" actId="26606"/>
          <ac:spMkLst>
            <pc:docMk/>
            <pc:sldMk cId="880820523" sldId="289"/>
            <ac:spMk id="13" creationId="{F9D95E49-763A-4886-B038-82F734740554}"/>
          </ac:spMkLst>
        </pc:spChg>
        <pc:spChg chg="add del">
          <ac:chgData name="Michael Palmer" userId="388ce8b3a4d5e5a3" providerId="LiveId" clId="{0FBDADC8-2446-4441-BA18-EB3AD6DFDDDD}" dt="2020-02-20T13:08:08.855" v="255" actId="26606"/>
          <ac:spMkLst>
            <pc:docMk/>
            <pc:sldMk cId="880820523" sldId="289"/>
            <ac:spMk id="14" creationId="{73C994B4-9721-4148-9EEC-6793CECDE8DD}"/>
          </ac:spMkLst>
        </pc:spChg>
        <pc:spChg chg="add del">
          <ac:chgData name="Michael Palmer" userId="388ce8b3a4d5e5a3" providerId="LiveId" clId="{0FBDADC8-2446-4441-BA18-EB3AD6DFDDDD}" dt="2020-02-20T13:08:08.855" v="255" actId="26606"/>
          <ac:spMkLst>
            <pc:docMk/>
            <pc:sldMk cId="880820523" sldId="289"/>
            <ac:spMk id="15" creationId="{12E89875-DE84-4351-B850-212A3C8BBAD8}"/>
          </ac:spMkLst>
        </pc:spChg>
        <pc:spChg chg="add del">
          <ac:chgData name="Michael Palmer" userId="388ce8b3a4d5e5a3" providerId="LiveId" clId="{0FBDADC8-2446-4441-BA18-EB3AD6DFDDDD}" dt="2020-02-20T13:08:08.855" v="255" actId="26606"/>
          <ac:spMkLst>
            <pc:docMk/>
            <pc:sldMk cId="880820523" sldId="289"/>
            <ac:spMk id="17" creationId="{3B083774-A903-4B1B-BC6A-94C1F048E82B}"/>
          </ac:spMkLst>
        </pc:spChg>
        <pc:spChg chg="add del">
          <ac:chgData name="Michael Palmer" userId="388ce8b3a4d5e5a3" providerId="LiveId" clId="{0FBDADC8-2446-4441-BA18-EB3AD6DFDDDD}" dt="2020-02-20T13:08:41.154" v="257" actId="26606"/>
          <ac:spMkLst>
            <pc:docMk/>
            <pc:sldMk cId="880820523" sldId="289"/>
            <ac:spMk id="23" creationId="{87CC2527-562A-4F69-B487-4371E5B243E7}"/>
          </ac:spMkLst>
        </pc:spChg>
        <pc:spChg chg="add">
          <ac:chgData name="Michael Palmer" userId="388ce8b3a4d5e5a3" providerId="LiveId" clId="{0FBDADC8-2446-4441-BA18-EB3AD6DFDDDD}" dt="2020-02-20T13:08:41.372" v="258" actId="26606"/>
          <ac:spMkLst>
            <pc:docMk/>
            <pc:sldMk cId="880820523" sldId="289"/>
            <ac:spMk id="26" creationId="{71B2258F-86CA-4D4D-8270-BC05FCDEBFB3}"/>
          </ac:spMkLst>
        </pc:spChg>
        <pc:picChg chg="mod ord">
          <ac:chgData name="Michael Palmer" userId="388ce8b3a4d5e5a3" providerId="LiveId" clId="{0FBDADC8-2446-4441-BA18-EB3AD6DFDDDD}" dt="2020-02-20T13:09:22.981" v="262" actId="1076"/>
          <ac:picMkLst>
            <pc:docMk/>
            <pc:sldMk cId="880820523" sldId="289"/>
            <ac:picMk id="4" creationId="{8D7D924D-270B-4944-915C-7BA4D2077788}"/>
          </ac:picMkLst>
        </pc:picChg>
        <pc:cxnChg chg="add del">
          <ac:chgData name="Michael Palmer" userId="388ce8b3a4d5e5a3" providerId="LiveId" clId="{0FBDADC8-2446-4441-BA18-EB3AD6DFDDDD}" dt="2020-02-20T13:08:08.855" v="255" actId="26606"/>
          <ac:cxnSpMkLst>
            <pc:docMk/>
            <pc:sldMk cId="880820523" sldId="289"/>
            <ac:cxnSpMk id="19" creationId="{F1E07EB8-B07C-4EF5-8DE2-6B03F3EC83E1}"/>
          </ac:cxnSpMkLst>
        </pc:cxnChg>
        <pc:cxnChg chg="add del">
          <ac:chgData name="Michael Palmer" userId="388ce8b3a4d5e5a3" providerId="LiveId" clId="{0FBDADC8-2446-4441-BA18-EB3AD6DFDDDD}" dt="2020-02-20T13:08:08.855" v="255" actId="26606"/>
          <ac:cxnSpMkLst>
            <pc:docMk/>
            <pc:sldMk cId="880820523" sldId="289"/>
            <ac:cxnSpMk id="21" creationId="{C39679CC-0AEA-4729-827F-5738C10515DE}"/>
          </ac:cxnSpMkLst>
        </pc:cxnChg>
        <pc:cxnChg chg="add del">
          <ac:chgData name="Michael Palmer" userId="388ce8b3a4d5e5a3" providerId="LiveId" clId="{0FBDADC8-2446-4441-BA18-EB3AD6DFDDDD}" dt="2020-02-20T13:08:41.154" v="257" actId="26606"/>
          <ac:cxnSpMkLst>
            <pc:docMk/>
            <pc:sldMk cId="880820523" sldId="289"/>
            <ac:cxnSpMk id="24" creationId="{BCDAEC91-5BCE-4B55-9CC0-43EF94CB734B}"/>
          </ac:cxnSpMkLst>
        </pc:cxnChg>
      </pc:sldChg>
      <pc:sldChg chg="addSp modSp add mod ord setBg">
        <pc:chgData name="Michael Palmer" userId="388ce8b3a4d5e5a3" providerId="LiveId" clId="{0FBDADC8-2446-4441-BA18-EB3AD6DFDDDD}" dt="2020-02-20T13:43:35.713" v="412" actId="14100"/>
        <pc:sldMkLst>
          <pc:docMk/>
          <pc:sldMk cId="991404801" sldId="290"/>
        </pc:sldMkLst>
        <pc:picChg chg="add mod">
          <ac:chgData name="Michael Palmer" userId="388ce8b3a4d5e5a3" providerId="LiveId" clId="{0FBDADC8-2446-4441-BA18-EB3AD6DFDDDD}" dt="2020-02-20T13:42:25.625" v="409" actId="14100"/>
          <ac:picMkLst>
            <pc:docMk/>
            <pc:sldMk cId="991404801" sldId="290"/>
            <ac:picMk id="3" creationId="{9B0D5DDB-89D1-4C41-941E-93BAE0BD2831}"/>
          </ac:picMkLst>
        </pc:picChg>
        <pc:picChg chg="add mod">
          <ac:chgData name="Michael Palmer" userId="388ce8b3a4d5e5a3" providerId="LiveId" clId="{0FBDADC8-2446-4441-BA18-EB3AD6DFDDDD}" dt="2020-02-20T13:43:35.713" v="412" actId="14100"/>
          <ac:picMkLst>
            <pc:docMk/>
            <pc:sldMk cId="991404801" sldId="290"/>
            <ac:picMk id="5" creationId="{0290FAC7-3C7D-4C02-8C43-465A5A0D7FC8}"/>
          </ac:picMkLst>
        </pc:picChg>
      </pc:sldChg>
      <pc:sldChg chg="addSp modSp add ord">
        <pc:chgData name="Michael Palmer" userId="388ce8b3a4d5e5a3" providerId="LiveId" clId="{0FBDADC8-2446-4441-BA18-EB3AD6DFDDDD}" dt="2020-02-20T13:15:25.994" v="316" actId="14100"/>
        <pc:sldMkLst>
          <pc:docMk/>
          <pc:sldMk cId="2994901820" sldId="291"/>
        </pc:sldMkLst>
        <pc:spChg chg="add mod">
          <ac:chgData name="Michael Palmer" userId="388ce8b3a4d5e5a3" providerId="LiveId" clId="{0FBDADC8-2446-4441-BA18-EB3AD6DFDDDD}" dt="2020-02-20T13:13:20.795" v="315" actId="255"/>
          <ac:spMkLst>
            <pc:docMk/>
            <pc:sldMk cId="2994901820" sldId="291"/>
            <ac:spMk id="4" creationId="{7B425937-CF30-42C1-B621-E59FCB9FA54A}"/>
          </ac:spMkLst>
        </pc:spChg>
        <pc:picChg chg="add mod">
          <ac:chgData name="Michael Palmer" userId="388ce8b3a4d5e5a3" providerId="LiveId" clId="{0FBDADC8-2446-4441-BA18-EB3AD6DFDDDD}" dt="2020-02-20T13:15:25.994" v="316" actId="14100"/>
          <ac:picMkLst>
            <pc:docMk/>
            <pc:sldMk cId="2994901820" sldId="291"/>
            <ac:picMk id="3" creationId="{5E517BE8-F7E2-4DCA-894C-9FB2A85DDB44}"/>
          </ac:picMkLst>
        </pc:picChg>
      </pc:sldChg>
      <pc:sldChg chg="addSp delSp modSp add mod setBg">
        <pc:chgData name="Michael Palmer" userId="388ce8b3a4d5e5a3" providerId="LiveId" clId="{0FBDADC8-2446-4441-BA18-EB3AD6DFDDDD}" dt="2020-02-20T17:05:34.121" v="565" actId="1076"/>
        <pc:sldMkLst>
          <pc:docMk/>
          <pc:sldMk cId="1577454371" sldId="292"/>
        </pc:sldMkLst>
        <pc:spChg chg="add del mod">
          <ac:chgData name="Michael Palmer" userId="388ce8b3a4d5e5a3" providerId="LiveId" clId="{0FBDADC8-2446-4441-BA18-EB3AD6DFDDDD}" dt="2020-02-20T17:04:56.612" v="558" actId="478"/>
          <ac:spMkLst>
            <pc:docMk/>
            <pc:sldMk cId="1577454371" sldId="292"/>
            <ac:spMk id="2" creationId="{AEEB767B-DC25-477A-9156-EC026982563C}"/>
          </ac:spMkLst>
        </pc:spChg>
        <pc:picChg chg="add mod">
          <ac:chgData name="Michael Palmer" userId="388ce8b3a4d5e5a3" providerId="LiveId" clId="{0FBDADC8-2446-4441-BA18-EB3AD6DFDDDD}" dt="2020-02-20T17:05:27.640" v="563" actId="1076"/>
          <ac:picMkLst>
            <pc:docMk/>
            <pc:sldMk cId="1577454371" sldId="292"/>
            <ac:picMk id="3" creationId="{FC44D2B9-7672-44E8-8487-003EFAAC7E64}"/>
          </ac:picMkLst>
        </pc:picChg>
        <pc:picChg chg="add mod">
          <ac:chgData name="Michael Palmer" userId="388ce8b3a4d5e5a3" providerId="LiveId" clId="{0FBDADC8-2446-4441-BA18-EB3AD6DFDDDD}" dt="2020-02-20T17:05:34.121" v="565" actId="1076"/>
          <ac:picMkLst>
            <pc:docMk/>
            <pc:sldMk cId="1577454371" sldId="292"/>
            <ac:picMk id="5" creationId="{B5C01A44-85C4-4FF6-8F21-4D0666DD0D28}"/>
          </ac:picMkLst>
        </pc:picChg>
      </pc:sldChg>
      <pc:sldChg chg="addSp modSp add ord">
        <pc:chgData name="Michael Palmer" userId="388ce8b3a4d5e5a3" providerId="LiveId" clId="{0FBDADC8-2446-4441-BA18-EB3AD6DFDDDD}" dt="2020-03-11T09:08:07.844" v="749"/>
        <pc:sldMkLst>
          <pc:docMk/>
          <pc:sldMk cId="3128747403" sldId="293"/>
        </pc:sldMkLst>
        <pc:picChg chg="add mod">
          <ac:chgData name="Michael Palmer" userId="388ce8b3a4d5e5a3" providerId="LiveId" clId="{0FBDADC8-2446-4441-BA18-EB3AD6DFDDDD}" dt="2020-02-21T15:29:55.445" v="739" actId="1076"/>
          <ac:picMkLst>
            <pc:docMk/>
            <pc:sldMk cId="3128747403" sldId="293"/>
            <ac:picMk id="3" creationId="{C56077EC-74D5-43EA-BDB6-C91B90D1D025}"/>
          </ac:picMkLst>
        </pc:picChg>
        <pc:picChg chg="add mod">
          <ac:chgData name="Michael Palmer" userId="388ce8b3a4d5e5a3" providerId="LiveId" clId="{0FBDADC8-2446-4441-BA18-EB3AD6DFDDDD}" dt="2020-02-20T13:25:04.812" v="342" actId="1076"/>
          <ac:picMkLst>
            <pc:docMk/>
            <pc:sldMk cId="3128747403" sldId="293"/>
            <ac:picMk id="5" creationId="{8B58B35F-1653-4E78-A2F8-5C0B0C839AA9}"/>
          </ac:picMkLst>
        </pc:picChg>
        <pc:picChg chg="add mod">
          <ac:chgData name="Michael Palmer" userId="388ce8b3a4d5e5a3" providerId="LiveId" clId="{0FBDADC8-2446-4441-BA18-EB3AD6DFDDDD}" dt="2020-02-20T17:06:52.265" v="567" actId="1076"/>
          <ac:picMkLst>
            <pc:docMk/>
            <pc:sldMk cId="3128747403" sldId="293"/>
            <ac:picMk id="7" creationId="{B9BFE87E-F882-4D02-B7BD-1E4E12E39217}"/>
          </ac:picMkLst>
        </pc:picChg>
        <pc:picChg chg="add mod">
          <ac:chgData name="Michael Palmer" userId="388ce8b3a4d5e5a3" providerId="LiveId" clId="{0FBDADC8-2446-4441-BA18-EB3AD6DFDDDD}" dt="2020-02-20T13:25:08.124" v="343" actId="1076"/>
          <ac:picMkLst>
            <pc:docMk/>
            <pc:sldMk cId="3128747403" sldId="293"/>
            <ac:picMk id="9" creationId="{CE57DD56-03B4-4CC5-9287-0B4E3790FD39}"/>
          </ac:picMkLst>
        </pc:picChg>
      </pc:sldChg>
      <pc:sldChg chg="addSp modSp add mod ord setBg">
        <pc:chgData name="Michael Palmer" userId="388ce8b3a4d5e5a3" providerId="LiveId" clId="{0FBDADC8-2446-4441-BA18-EB3AD6DFDDDD}" dt="2020-02-20T13:29:40.181" v="363" actId="26606"/>
        <pc:sldMkLst>
          <pc:docMk/>
          <pc:sldMk cId="3166044255" sldId="294"/>
        </pc:sldMkLst>
        <pc:picChg chg="add mod">
          <ac:chgData name="Michael Palmer" userId="388ce8b3a4d5e5a3" providerId="LiveId" clId="{0FBDADC8-2446-4441-BA18-EB3AD6DFDDDD}" dt="2020-02-20T13:29:40.181" v="363" actId="26606"/>
          <ac:picMkLst>
            <pc:docMk/>
            <pc:sldMk cId="3166044255" sldId="294"/>
            <ac:picMk id="3" creationId="{39DF835A-061F-434E-962C-405EB591BA2E}"/>
          </ac:picMkLst>
        </pc:picChg>
        <pc:picChg chg="add mod">
          <ac:chgData name="Michael Palmer" userId="388ce8b3a4d5e5a3" providerId="LiveId" clId="{0FBDADC8-2446-4441-BA18-EB3AD6DFDDDD}" dt="2020-02-20T13:29:40.181" v="363" actId="26606"/>
          <ac:picMkLst>
            <pc:docMk/>
            <pc:sldMk cId="3166044255" sldId="294"/>
            <ac:picMk id="5" creationId="{ABFB6538-CD84-4044-9D4B-302781F1FBA0}"/>
          </ac:picMkLst>
        </pc:picChg>
      </pc:sldChg>
      <pc:sldChg chg="addSp delSp modSp add ord">
        <pc:chgData name="Michael Palmer" userId="388ce8b3a4d5e5a3" providerId="LiveId" clId="{0FBDADC8-2446-4441-BA18-EB3AD6DFDDDD}" dt="2020-02-20T17:44:53.416" v="727" actId="255"/>
        <pc:sldMkLst>
          <pc:docMk/>
          <pc:sldMk cId="3072366498" sldId="295"/>
        </pc:sldMkLst>
        <pc:spChg chg="add mod">
          <ac:chgData name="Michael Palmer" userId="388ce8b3a4d5e5a3" providerId="LiveId" clId="{0FBDADC8-2446-4441-BA18-EB3AD6DFDDDD}" dt="2020-02-20T17:44:53.416" v="727" actId="255"/>
          <ac:spMkLst>
            <pc:docMk/>
            <pc:sldMk cId="3072366498" sldId="295"/>
            <ac:spMk id="2" creationId="{DC4AE616-87EF-4DF2-8CD7-4CF1F15E21BA}"/>
          </ac:spMkLst>
        </pc:spChg>
        <pc:spChg chg="add mod">
          <ac:chgData name="Michael Palmer" userId="388ce8b3a4d5e5a3" providerId="LiveId" clId="{0FBDADC8-2446-4441-BA18-EB3AD6DFDDDD}" dt="2020-02-20T17:44:44.598" v="726" actId="255"/>
          <ac:spMkLst>
            <pc:docMk/>
            <pc:sldMk cId="3072366498" sldId="295"/>
            <ac:spMk id="8" creationId="{87AFA544-693B-4E6E-86E3-BDFF1A6EE8C0}"/>
          </ac:spMkLst>
        </pc:spChg>
        <pc:picChg chg="add mod">
          <ac:chgData name="Michael Palmer" userId="388ce8b3a4d5e5a3" providerId="LiveId" clId="{0FBDADC8-2446-4441-BA18-EB3AD6DFDDDD}" dt="2020-02-20T13:37:46.423" v="398" actId="14100"/>
          <ac:picMkLst>
            <pc:docMk/>
            <pc:sldMk cId="3072366498" sldId="295"/>
            <ac:picMk id="3" creationId="{62372DBB-A51B-4437-B393-EE3B092752FB}"/>
          </ac:picMkLst>
        </pc:picChg>
        <pc:picChg chg="add del mod">
          <ac:chgData name="Michael Palmer" userId="388ce8b3a4d5e5a3" providerId="LiveId" clId="{0FBDADC8-2446-4441-BA18-EB3AD6DFDDDD}" dt="2020-02-20T17:12:17.884" v="628" actId="478"/>
          <ac:picMkLst>
            <pc:docMk/>
            <pc:sldMk cId="3072366498" sldId="295"/>
            <ac:picMk id="5" creationId="{7616EDED-B0E2-4538-BC21-3DACC086A591}"/>
          </ac:picMkLst>
        </pc:picChg>
        <pc:picChg chg="add mod">
          <ac:chgData name="Michael Palmer" userId="388ce8b3a4d5e5a3" providerId="LiveId" clId="{0FBDADC8-2446-4441-BA18-EB3AD6DFDDDD}" dt="2020-02-20T17:14:33.990" v="666" actId="1076"/>
          <ac:picMkLst>
            <pc:docMk/>
            <pc:sldMk cId="3072366498" sldId="295"/>
            <ac:picMk id="6" creationId="{D0B7C5DC-0E1E-4C77-B8A5-D329EC85218D}"/>
          </ac:picMkLst>
        </pc:picChg>
        <pc:picChg chg="add mod">
          <ac:chgData name="Michael Palmer" userId="388ce8b3a4d5e5a3" providerId="LiveId" clId="{0FBDADC8-2446-4441-BA18-EB3AD6DFDDDD}" dt="2020-02-20T13:38:10.815" v="402" actId="1076"/>
          <ac:picMkLst>
            <pc:docMk/>
            <pc:sldMk cId="3072366498" sldId="295"/>
            <ac:picMk id="7" creationId="{721B86EA-5BBE-49CB-A807-00E6E2D85670}"/>
          </ac:picMkLst>
        </pc:picChg>
      </pc:sldChg>
      <pc:sldChg chg="addSp modSp add del mod setBg">
        <pc:chgData name="Michael Palmer" userId="388ce8b3a4d5e5a3" providerId="LiveId" clId="{0FBDADC8-2446-4441-BA18-EB3AD6DFDDDD}" dt="2020-02-20T14:09:18.710" v="447" actId="47"/>
        <pc:sldMkLst>
          <pc:docMk/>
          <pc:sldMk cId="469348233" sldId="296"/>
        </pc:sldMkLst>
        <pc:spChg chg="add">
          <ac:chgData name="Michael Palmer" userId="388ce8b3a4d5e5a3" providerId="LiveId" clId="{0FBDADC8-2446-4441-BA18-EB3AD6DFDDDD}" dt="2020-02-20T14:02:59.136" v="435" actId="26606"/>
          <ac:spMkLst>
            <pc:docMk/>
            <pc:sldMk cId="469348233" sldId="296"/>
            <ac:spMk id="10" creationId="{A9F529C3-C941-49FD-8C67-82F134F64BDB}"/>
          </ac:spMkLst>
        </pc:spChg>
        <pc:spChg chg="add">
          <ac:chgData name="Michael Palmer" userId="388ce8b3a4d5e5a3" providerId="LiveId" clId="{0FBDADC8-2446-4441-BA18-EB3AD6DFDDDD}" dt="2020-02-20T14:02:59.136" v="435" actId="26606"/>
          <ac:spMkLst>
            <pc:docMk/>
            <pc:sldMk cId="469348233" sldId="296"/>
            <ac:spMk id="12" creationId="{20586029-32A0-47E5-9AEC-AE3ABA6B94D0}"/>
          </ac:spMkLst>
        </pc:spChg>
        <pc:picChg chg="add mod ord">
          <ac:chgData name="Michael Palmer" userId="388ce8b3a4d5e5a3" providerId="LiveId" clId="{0FBDADC8-2446-4441-BA18-EB3AD6DFDDDD}" dt="2020-02-20T14:02:59.136" v="435" actId="26606"/>
          <ac:picMkLst>
            <pc:docMk/>
            <pc:sldMk cId="469348233" sldId="296"/>
            <ac:picMk id="3" creationId="{56BD0BB0-B8A9-4EC8-B426-17FC1FB29801}"/>
          </ac:picMkLst>
        </pc:picChg>
        <pc:picChg chg="add mod">
          <ac:chgData name="Michael Palmer" userId="388ce8b3a4d5e5a3" providerId="LiveId" clId="{0FBDADC8-2446-4441-BA18-EB3AD6DFDDDD}" dt="2020-02-20T14:02:59.136" v="435" actId="26606"/>
          <ac:picMkLst>
            <pc:docMk/>
            <pc:sldMk cId="469348233" sldId="296"/>
            <ac:picMk id="5" creationId="{AA7B6ADE-5380-4761-B37D-B1BD8DE6DFE7}"/>
          </ac:picMkLst>
        </pc:picChg>
        <pc:cxnChg chg="add">
          <ac:chgData name="Michael Palmer" userId="388ce8b3a4d5e5a3" providerId="LiveId" clId="{0FBDADC8-2446-4441-BA18-EB3AD6DFDDDD}" dt="2020-02-20T14:02:59.136" v="435" actId="26606"/>
          <ac:cxnSpMkLst>
            <pc:docMk/>
            <pc:sldMk cId="469348233" sldId="296"/>
            <ac:cxnSpMk id="14" creationId="{8C730EAB-A532-4295-A302-FB4B90DB9F5E}"/>
          </ac:cxnSpMkLst>
        </pc:cxnChg>
      </pc:sldChg>
      <pc:sldChg chg="addSp modSp add">
        <pc:chgData name="Michael Palmer" userId="388ce8b3a4d5e5a3" providerId="LiveId" clId="{0FBDADC8-2446-4441-BA18-EB3AD6DFDDDD}" dt="2020-02-20T14:49:42.864" v="552" actId="1076"/>
        <pc:sldMkLst>
          <pc:docMk/>
          <pc:sldMk cId="3132437152" sldId="296"/>
        </pc:sldMkLst>
        <pc:spChg chg="add mod">
          <ac:chgData name="Michael Palmer" userId="388ce8b3a4d5e5a3" providerId="LiveId" clId="{0FBDADC8-2446-4441-BA18-EB3AD6DFDDDD}" dt="2020-02-20T14:49:36.171" v="550" actId="255"/>
          <ac:spMkLst>
            <pc:docMk/>
            <pc:sldMk cId="3132437152" sldId="296"/>
            <ac:spMk id="2" creationId="{F16EED4B-81CE-4813-B63C-CDD6ADF034C6}"/>
          </ac:spMkLst>
        </pc:spChg>
        <pc:picChg chg="add mod">
          <ac:chgData name="Michael Palmer" userId="388ce8b3a4d5e5a3" providerId="LiveId" clId="{0FBDADC8-2446-4441-BA18-EB3AD6DFDDDD}" dt="2020-02-20T14:49:42.864" v="552" actId="1076"/>
          <ac:picMkLst>
            <pc:docMk/>
            <pc:sldMk cId="3132437152" sldId="296"/>
            <ac:picMk id="4" creationId="{5501B6C7-4378-4D12-BF0E-3E775357117B}"/>
          </ac:picMkLst>
        </pc:picChg>
      </pc:sldChg>
      <pc:sldMasterChg chg="modTransition modSldLayout">
        <pc:chgData name="Michael Palmer" userId="388ce8b3a4d5e5a3" providerId="LiveId" clId="{0FBDADC8-2446-4441-BA18-EB3AD6DFDDDD}" dt="2020-02-20T12:32:48.705" v="158"/>
        <pc:sldMasterMkLst>
          <pc:docMk/>
          <pc:sldMasterMk cId="2205360575" sldId="2147483648"/>
        </pc:sldMasterMkLst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2899187350" sldId="2147483649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3766673857" sldId="2147483650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3450963928" sldId="2147483651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1151553438" sldId="2147483652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3632870364" sldId="2147483653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3770382124" sldId="2147483654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4155464035" sldId="2147483655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2519837461" sldId="2147483656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4125003083" sldId="2147483657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4293687275" sldId="2147483658"/>
          </pc:sldLayoutMkLst>
        </pc:sldLayoutChg>
        <pc:sldLayoutChg chg="modTransition">
          <pc:chgData name="Michael Palmer" userId="388ce8b3a4d5e5a3" providerId="LiveId" clId="{0FBDADC8-2446-4441-BA18-EB3AD6DFDDDD}" dt="2020-02-20T12:32:48.705" v="158"/>
          <pc:sldLayoutMkLst>
            <pc:docMk/>
            <pc:sldMasterMk cId="2205360575" sldId="2147483648"/>
            <pc:sldLayoutMk cId="3428377536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B0A5F-6A44-4737-B94A-6621C6055F6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7162F-E529-4A07-B9D8-E7687FE531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796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FC89-2F44-4101-91B6-FFCAAB709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F46349-023A-4756-B88B-5965EA60B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FEB98-6515-4C92-B5D9-ACBB3990D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3758A-685A-4233-8A30-9E00E3C69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27630-7DCB-46DE-94B8-A5D8E930B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1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3B55F-D4A3-4E9A-8138-5A9226236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4E632-DE0F-4050-B873-D0E35AA94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C46F5-EF6B-4D60-91B9-99D4E67B2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1F894-5F6D-4EF2-B3AB-411066781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E0DE-E46B-46AE-804D-51C393949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67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ED3F1-A605-4B34-927C-63CE5B8F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5FCF3-4733-47AE-96ED-9B0AFA42B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A7E0C-6375-4E50-841B-E78288E3C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35425-7565-441C-8572-090CF84A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69A1A-1FEF-4022-B003-126A5FBF6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96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14FFD-51A5-4E34-8262-2977F5B8C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05159-A62A-4D09-873C-C3EF665B69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F878B-4B79-4A59-BAA9-41B0607D4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481AB-93AB-42C0-9ABD-64EB069E6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1475B-DAA7-4FEC-BD21-0BA68332D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285CF-5C86-409C-89F1-9BACE595D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55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3C32-D6F7-4DCC-93B2-486A2062A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005D3-EBD9-4B31-8FDF-25F83FA0F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D206F-7E3B-40C7-AD6E-FE80D4F10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114B9D-7C9D-4A0A-B368-00DABB884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41A270-FDB5-4C3D-947C-0EFBF4CCE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AB33D4-6A8F-4D9F-A1AB-A2770F7A3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54C1DE-4F2C-421E-A130-F6AABB6B8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2B412A-392E-4EF7-956A-BB026D20E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87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CC14A-E8A3-4751-AF96-73C68C7F2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F2E9C5-BACD-4B5A-9D80-D8AE2D4CB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D9B899-8D49-4651-95B4-8F9B1CD67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518725-C806-4649-9ECB-CCEC8DC3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8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53C257-33C8-4EDB-9D2C-D9BFAD27B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E0BEF0-D5A8-409C-A41B-04806F6D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33131-5E52-428F-AF48-CDBEC142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46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BB2EB-FE91-4B18-ACD6-C8AA5A8D2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E62FA-2A9A-4B6D-AF89-173D6B8FA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7402D-F0B1-43B7-9952-41CCE030C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07D49-8CE6-42B5-930B-5F77775A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2969F-BC99-42ED-9788-A50379E4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2ED43-F6EE-4C70-9A60-3B0739B02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83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4288F-F1C1-44A2-9B08-B1B094AA4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F60834-0D75-4E2B-9D2A-986D5F826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893C0-58CF-4A1E-AAEE-3B09DDB5B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71C7BE-9F21-44CE-B9F2-F9F3D8366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410C5-68A9-4F9D-9042-08BC8CB0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D19C1-9D7B-419B-B099-6B672F595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00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6F08-B809-4D15-A420-7DFE075C1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4E04F-BDFD-4714-A6F7-41798C677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90AC-89FC-4D30-B2FA-7A29EC0DD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9A243-CEDD-48A4-9442-2D473D4E0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FB463-406A-4992-85E2-9AFC65E4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68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089153-F783-4A8A-9631-9ABE26D110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10CA6-BC70-47E2-989D-E5B7C1BC9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D552D-2EBB-4F9A-984D-20DFDAE86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C847C-DB81-4A9F-8427-675B33F95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EC56E-E347-4B42-80F7-AF484835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37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A5EA1-CD11-4ADB-945A-16AC7ECF1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5949D-183D-43DB-9FAD-DC177A737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41D26-6AB2-44B8-8A3B-A778CE154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67151-AC27-4A1E-8D6A-7C0523E98A22}" type="datetimeFigureOut">
              <a:rPr lang="en-GB" smtClean="0"/>
              <a:t>11/03/2020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8A759-9B98-46CD-86C7-E62D7194C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DAD9C-A716-490A-84C4-819862B9B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36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hyperlink" Target="http://www.michaelpalmerstudio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5E517BE8-F7E2-4DCA-894C-9FB2A85DD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60" y="337624"/>
            <a:ext cx="4882640" cy="61827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425937-CF30-42C1-B621-E59FCB9FA54A}"/>
              </a:ext>
            </a:extLst>
          </p:cNvPr>
          <p:cNvSpPr txBox="1"/>
          <p:nvPr/>
        </p:nvSpPr>
        <p:spPr>
          <a:xfrm>
            <a:off x="6448508" y="2135720"/>
            <a:ext cx="4882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FE Presentation 2020</a:t>
            </a:r>
          </a:p>
          <a:p>
            <a:pPr algn="ctr"/>
            <a:r>
              <a:rPr lang="en-GB" sz="2800" dirty="0"/>
              <a:t>By </a:t>
            </a:r>
          </a:p>
          <a:p>
            <a:pPr algn="ctr"/>
            <a:r>
              <a:rPr lang="en-GB" sz="2800" dirty="0"/>
              <a:t>Michael Palmer</a:t>
            </a:r>
          </a:p>
        </p:txBody>
      </p:sp>
    </p:spTree>
    <p:extLst>
      <p:ext uri="{BB962C8B-B14F-4D97-AF65-F5344CB8AC3E}">
        <p14:creationId xmlns:p14="http://schemas.microsoft.com/office/powerpoint/2010/main" val="299490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ir, sitting, table, black&#10;&#10;Description automatically generated">
            <a:extLst>
              <a:ext uri="{FF2B5EF4-FFF2-40B4-BE49-F238E27FC236}">
                <a16:creationId xmlns:a16="http://schemas.microsoft.com/office/drawing/2014/main" id="{FC44D2B9-7672-44E8-8487-003EFAAC7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37" y="643467"/>
            <a:ext cx="3609456" cy="5596055"/>
          </a:xfrm>
          <a:prstGeom prst="rect">
            <a:avLst/>
          </a:prstGeom>
        </p:spPr>
      </p:pic>
      <p:pic>
        <p:nvPicPr>
          <p:cNvPr id="5" name="Picture 4" descr="A picture containing drawing, painting, piece, sitting&#10;&#10;Description automatically generated">
            <a:extLst>
              <a:ext uri="{FF2B5EF4-FFF2-40B4-BE49-F238E27FC236}">
                <a16:creationId xmlns:a16="http://schemas.microsoft.com/office/drawing/2014/main" id="{B5C01A44-85C4-4FF6-8F21-4D0666DD0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059" y="643467"/>
            <a:ext cx="5526104" cy="559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5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flag&#10;&#10;Description automatically generated">
            <a:extLst>
              <a:ext uri="{FF2B5EF4-FFF2-40B4-BE49-F238E27FC236}">
                <a16:creationId xmlns:a16="http://schemas.microsoft.com/office/drawing/2014/main" id="{9B0D5DDB-89D1-4C41-941E-93BAE0BD2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08" y="1444487"/>
            <a:ext cx="5641325" cy="3737377"/>
          </a:xfrm>
          <a:prstGeom prst="rect">
            <a:avLst/>
          </a:prstGeom>
        </p:spPr>
      </p:pic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0290FAC7-3C7D-4C02-8C43-465A5A0D7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378" y="1444486"/>
            <a:ext cx="5749812" cy="373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0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bicycle&#10;&#10;Description automatically generated">
            <a:extLst>
              <a:ext uri="{FF2B5EF4-FFF2-40B4-BE49-F238E27FC236}">
                <a16:creationId xmlns:a16="http://schemas.microsoft.com/office/drawing/2014/main" id="{C56077EC-74D5-43EA-BDB6-C91B90D1D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75" y="459340"/>
            <a:ext cx="2499361" cy="1874521"/>
          </a:xfrm>
          <a:prstGeom prst="rect">
            <a:avLst/>
          </a:prstGeom>
        </p:spPr>
      </p:pic>
      <p:pic>
        <p:nvPicPr>
          <p:cNvPr id="5" name="Picture 4" descr="A person riding a red motorcycle&#10;&#10;Description automatically generated">
            <a:extLst>
              <a:ext uri="{FF2B5EF4-FFF2-40B4-BE49-F238E27FC236}">
                <a16:creationId xmlns:a16="http://schemas.microsoft.com/office/drawing/2014/main" id="{8B58B35F-1653-4E78-A2F8-5C0B0C839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77" y="2607655"/>
            <a:ext cx="2499361" cy="1642690"/>
          </a:xfrm>
          <a:prstGeom prst="rect">
            <a:avLst/>
          </a:prstGeom>
        </p:spPr>
      </p:pic>
      <p:pic>
        <p:nvPicPr>
          <p:cNvPr id="7" name="Picture 6" descr="A picture containing building, bicycle, man, painting&#10;&#10;Description automatically generated">
            <a:extLst>
              <a:ext uri="{FF2B5EF4-FFF2-40B4-BE49-F238E27FC236}">
                <a16:creationId xmlns:a16="http://schemas.microsoft.com/office/drawing/2014/main" id="{B9BFE87E-F882-4D02-B7BD-1E4E12E39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089" y="697328"/>
            <a:ext cx="7757416" cy="5463343"/>
          </a:xfrm>
          <a:prstGeom prst="rect">
            <a:avLst/>
          </a:prstGeom>
        </p:spPr>
      </p:pic>
      <p:pic>
        <p:nvPicPr>
          <p:cNvPr id="9" name="Picture 8" descr="A blurry photo of a pond&#10;&#10;Description automatically generated">
            <a:extLst>
              <a:ext uri="{FF2B5EF4-FFF2-40B4-BE49-F238E27FC236}">
                <a16:creationId xmlns:a16="http://schemas.microsoft.com/office/drawing/2014/main" id="{CE57DD56-03B4-4CC5-9287-0B4E3790FD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95" y="4333174"/>
            <a:ext cx="1911923" cy="243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4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F31E879-F970-4ED6-AFC2-CEA0C4F1B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15" y="580903"/>
            <a:ext cx="2833459" cy="4898388"/>
          </a:xfrm>
          <a:prstGeom prst="rect">
            <a:avLst/>
          </a:prstGeom>
        </p:spPr>
      </p:pic>
      <p:pic>
        <p:nvPicPr>
          <p:cNvPr id="6" name="Picture 5" descr="A picture containing green, curtain, computer&#10;&#10;Description automatically generated">
            <a:extLst>
              <a:ext uri="{FF2B5EF4-FFF2-40B4-BE49-F238E27FC236}">
                <a16:creationId xmlns:a16="http://schemas.microsoft.com/office/drawing/2014/main" id="{527FDD32-4790-4110-8304-F751681DE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493" y="580900"/>
            <a:ext cx="2989400" cy="4898388"/>
          </a:xfrm>
          <a:prstGeom prst="rect">
            <a:avLst/>
          </a:prstGeom>
        </p:spPr>
      </p:pic>
      <p:pic>
        <p:nvPicPr>
          <p:cNvPr id="8" name="Picture 7" descr="A picture containing man, game, sign, standing&#10;&#10;Description automatically generated">
            <a:extLst>
              <a:ext uri="{FF2B5EF4-FFF2-40B4-BE49-F238E27FC236}">
                <a16:creationId xmlns:a16="http://schemas.microsoft.com/office/drawing/2014/main" id="{BF0946E1-EB52-488E-91E1-D57BC14D2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812" y="580900"/>
            <a:ext cx="3959073" cy="48983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4F3B00-7E9C-40D4-A6BE-C83A1502F4BC}"/>
              </a:ext>
            </a:extLst>
          </p:cNvPr>
          <p:cNvSpPr txBox="1"/>
          <p:nvPr/>
        </p:nvSpPr>
        <p:spPr>
          <a:xfrm>
            <a:off x="413115" y="5655212"/>
            <a:ext cx="2833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Towards A Philosophy of Photography (2000)            Vilem Flusser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8D4C5A-A24B-4687-88B8-BB8E973CC262}"/>
              </a:ext>
            </a:extLst>
          </p:cNvPr>
          <p:cNvSpPr txBox="1"/>
          <p:nvPr/>
        </p:nvSpPr>
        <p:spPr>
          <a:xfrm>
            <a:off x="4038493" y="5655212"/>
            <a:ext cx="298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The Work of Art in the Age of Mechanical Reproduction (1936) Walter Benjamin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0BFFBE-0262-49C7-BD90-3D2A11060D27}"/>
              </a:ext>
            </a:extLst>
          </p:cNvPr>
          <p:cNvSpPr txBox="1"/>
          <p:nvPr/>
        </p:nvSpPr>
        <p:spPr>
          <a:xfrm>
            <a:off x="7819812" y="5655212"/>
            <a:ext cx="3959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Photos That Changed The World (2000) ed. Peter Stepan</a:t>
            </a:r>
          </a:p>
        </p:txBody>
      </p:sp>
    </p:spTree>
    <p:extLst>
      <p:ext uri="{BB962C8B-B14F-4D97-AF65-F5344CB8AC3E}">
        <p14:creationId xmlns:p14="http://schemas.microsoft.com/office/powerpoint/2010/main" val="323914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39DF835A-061F-434E-962C-405EB591BA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" r="2" b="2"/>
          <a:stretch/>
        </p:blipFill>
        <p:spPr>
          <a:xfrm>
            <a:off x="643466" y="643467"/>
            <a:ext cx="5372099" cy="5571066"/>
          </a:xfrm>
          <a:prstGeom prst="rect">
            <a:avLst/>
          </a:prstGeom>
        </p:spPr>
      </p:pic>
      <p:pic>
        <p:nvPicPr>
          <p:cNvPr id="5" name="Picture 4" descr="A black sign with white text&#10;&#10;Description automatically generated">
            <a:extLst>
              <a:ext uri="{FF2B5EF4-FFF2-40B4-BE49-F238E27FC236}">
                <a16:creationId xmlns:a16="http://schemas.microsoft.com/office/drawing/2014/main" id="{ABFB6538-CD84-4044-9D4B-302781F1FB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9" r="7048" b="2"/>
          <a:stretch/>
        </p:blipFill>
        <p:spPr>
          <a:xfrm>
            <a:off x="6176433" y="643467"/>
            <a:ext cx="53720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4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person, black, woman&#10;&#10;Description automatically generated">
            <a:extLst>
              <a:ext uri="{FF2B5EF4-FFF2-40B4-BE49-F238E27FC236}">
                <a16:creationId xmlns:a16="http://schemas.microsoft.com/office/drawing/2014/main" id="{62372DBB-A51B-4437-B393-EE3B09275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80" y="276491"/>
            <a:ext cx="3975516" cy="2705860"/>
          </a:xfrm>
          <a:prstGeom prst="rect">
            <a:avLst/>
          </a:prstGeom>
        </p:spPr>
      </p:pic>
      <p:pic>
        <p:nvPicPr>
          <p:cNvPr id="7" name="Picture 6" descr="A picture containing building, indoor, sitting, window&#10;&#10;Description automatically generated">
            <a:extLst>
              <a:ext uri="{FF2B5EF4-FFF2-40B4-BE49-F238E27FC236}">
                <a16:creationId xmlns:a16="http://schemas.microsoft.com/office/drawing/2014/main" id="{721B86EA-5BBE-49CB-A807-00E6E2D85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362" y="1004212"/>
            <a:ext cx="7343530" cy="48495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4AE616-87EF-4DF2-8CD7-4CF1F15E21BA}"/>
              </a:ext>
            </a:extLst>
          </p:cNvPr>
          <p:cNvSpPr txBox="1"/>
          <p:nvPr/>
        </p:nvSpPr>
        <p:spPr>
          <a:xfrm>
            <a:off x="4604362" y="5853787"/>
            <a:ext cx="7343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‘</a:t>
            </a:r>
            <a:r>
              <a:rPr lang="en-GB" sz="1400" dirty="0"/>
              <a:t>What Have I Become? (2019) 150x100cm Michael Palmer</a:t>
            </a:r>
          </a:p>
        </p:txBody>
      </p:sp>
      <p:pic>
        <p:nvPicPr>
          <p:cNvPr id="6" name="Picture 5" descr="A picture containing photo, person, man, sitting&#10;&#10;Description automatically generated">
            <a:extLst>
              <a:ext uri="{FF2B5EF4-FFF2-40B4-BE49-F238E27FC236}">
                <a16:creationId xmlns:a16="http://schemas.microsoft.com/office/drawing/2014/main" id="{D0B7C5DC-0E1E-4C77-B8A5-D329EC8521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37" y="3105743"/>
            <a:ext cx="2336359" cy="3369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AFA544-693B-4E6E-86E3-BDFF1A6EE8C0}"/>
              </a:ext>
            </a:extLst>
          </p:cNvPr>
          <p:cNvSpPr txBox="1"/>
          <p:nvPr/>
        </p:nvSpPr>
        <p:spPr>
          <a:xfrm>
            <a:off x="244108" y="3229319"/>
            <a:ext cx="1717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Tulsa (1971) Larry Clark</a:t>
            </a:r>
          </a:p>
        </p:txBody>
      </p:sp>
    </p:spTree>
    <p:extLst>
      <p:ext uri="{BB962C8B-B14F-4D97-AF65-F5344CB8AC3E}">
        <p14:creationId xmlns:p14="http://schemas.microsoft.com/office/powerpoint/2010/main" val="307236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hat&#10;&#10;Description automatically generated">
            <a:extLst>
              <a:ext uri="{FF2B5EF4-FFF2-40B4-BE49-F238E27FC236}">
                <a16:creationId xmlns:a16="http://schemas.microsoft.com/office/drawing/2014/main" id="{3A6655FB-B9CF-4B42-ACAD-0AFAB3558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63" y="485335"/>
            <a:ext cx="3707030" cy="55497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85938A-6873-489C-B03B-A59EF52795C5}"/>
              </a:ext>
            </a:extLst>
          </p:cNvPr>
          <p:cNvSpPr txBox="1"/>
          <p:nvPr/>
        </p:nvSpPr>
        <p:spPr>
          <a:xfrm>
            <a:off x="6672509" y="6035040"/>
            <a:ext cx="3919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‘Triumph’ (2019) 150x100cm Michael Palmer</a:t>
            </a:r>
          </a:p>
        </p:txBody>
      </p:sp>
      <p:pic>
        <p:nvPicPr>
          <p:cNvPr id="4" name="Picture 3" descr="A picture containing person, man, yellow, wearing&#10;&#10;Description automatically generated">
            <a:extLst>
              <a:ext uri="{FF2B5EF4-FFF2-40B4-BE49-F238E27FC236}">
                <a16:creationId xmlns:a16="http://schemas.microsoft.com/office/drawing/2014/main" id="{457DD2C8-E603-4957-9038-63CAEB3AF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89" y="485335"/>
            <a:ext cx="3665148" cy="55497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A03541-D84D-400A-9DCF-B7C672618F3D}"/>
              </a:ext>
            </a:extLst>
          </p:cNvPr>
          <p:cNvSpPr txBox="1"/>
          <p:nvPr/>
        </p:nvSpPr>
        <p:spPr>
          <a:xfrm>
            <a:off x="1812463" y="6035040"/>
            <a:ext cx="3665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   </a:t>
            </a:r>
            <a:r>
              <a:rPr lang="en-GB" sz="1400" dirty="0"/>
              <a:t>Helen (2019) Michael Palmer</a:t>
            </a:r>
          </a:p>
        </p:txBody>
      </p:sp>
    </p:spTree>
    <p:extLst>
      <p:ext uri="{BB962C8B-B14F-4D97-AF65-F5344CB8AC3E}">
        <p14:creationId xmlns:p14="http://schemas.microsoft.com/office/powerpoint/2010/main" val="309108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fish&#10;&#10;Description automatically generated">
            <a:extLst>
              <a:ext uri="{FF2B5EF4-FFF2-40B4-BE49-F238E27FC236}">
                <a16:creationId xmlns:a16="http://schemas.microsoft.com/office/drawing/2014/main" id="{76694C1D-1444-4ADE-BDB0-767DAA1C6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047" y="200464"/>
            <a:ext cx="4307906" cy="645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0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DD273E-BA76-4855-837A-C66DE19CBC67}"/>
              </a:ext>
            </a:extLst>
          </p:cNvPr>
          <p:cNvSpPr txBox="1"/>
          <p:nvPr/>
        </p:nvSpPr>
        <p:spPr>
          <a:xfrm>
            <a:off x="8772939" y="5297319"/>
            <a:ext cx="26371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‘Bubble Gum Kid’ (2020)</a:t>
            </a:r>
          </a:p>
          <a:p>
            <a:r>
              <a:rPr lang="en-GB" sz="1400" dirty="0"/>
              <a:t>30x20cm Michael Palmer</a:t>
            </a:r>
          </a:p>
          <a:p>
            <a:endParaRPr lang="en-GB" sz="1400" dirty="0"/>
          </a:p>
          <a:p>
            <a:r>
              <a:rPr lang="en-GB" sz="1400" i="1" dirty="0"/>
              <a:t>After Marvin E Newman           ‘The Bubble Gum Kid’ (1950)</a:t>
            </a:r>
          </a:p>
          <a:p>
            <a:endParaRPr lang="en-GB" dirty="0"/>
          </a:p>
        </p:txBody>
      </p:sp>
      <p:pic>
        <p:nvPicPr>
          <p:cNvPr id="5" name="Picture 4" descr="A person wearing a uniform&#10;&#10;Description automatically generated">
            <a:extLst>
              <a:ext uri="{FF2B5EF4-FFF2-40B4-BE49-F238E27FC236}">
                <a16:creationId xmlns:a16="http://schemas.microsoft.com/office/drawing/2014/main" id="{F64976D2-CAE9-4B62-A6E4-CE7A43F78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62" y="382962"/>
            <a:ext cx="4959675" cy="609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4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ridge, holding, standing, man&#10;&#10;Description automatically generated">
            <a:extLst>
              <a:ext uri="{FF2B5EF4-FFF2-40B4-BE49-F238E27FC236}">
                <a16:creationId xmlns:a16="http://schemas.microsoft.com/office/drawing/2014/main" id="{A7A40C73-F5A6-44E0-8E02-B7B6D6DBB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207" y="300105"/>
            <a:ext cx="4133585" cy="62577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710B0D-B6AE-43F4-A2FF-62BA0A97AB90}"/>
              </a:ext>
            </a:extLst>
          </p:cNvPr>
          <p:cNvSpPr txBox="1"/>
          <p:nvPr/>
        </p:nvSpPr>
        <p:spPr>
          <a:xfrm>
            <a:off x="8309112" y="5973119"/>
            <a:ext cx="3167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‘</a:t>
            </a:r>
            <a:r>
              <a:rPr lang="en-GB" sz="1400" dirty="0"/>
              <a:t>The White Bridge’ (2019)</a:t>
            </a:r>
          </a:p>
          <a:p>
            <a:r>
              <a:rPr lang="en-GB" sz="1400" dirty="0"/>
              <a:t>76x50cm Michael Palmer</a:t>
            </a:r>
          </a:p>
        </p:txBody>
      </p:sp>
    </p:spTree>
    <p:extLst>
      <p:ext uri="{BB962C8B-B14F-4D97-AF65-F5344CB8AC3E}">
        <p14:creationId xmlns:p14="http://schemas.microsoft.com/office/powerpoint/2010/main" val="337395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standing, elephant, man&#10;&#10;Description automatically generated">
            <a:extLst>
              <a:ext uri="{FF2B5EF4-FFF2-40B4-BE49-F238E27FC236}">
                <a16:creationId xmlns:a16="http://schemas.microsoft.com/office/drawing/2014/main" id="{CA961664-2728-4A9B-9541-AA8999AD8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23" y="442729"/>
            <a:ext cx="3885354" cy="59725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113AEF-3D4F-4FAB-AECC-F2EF2B1C3B92}"/>
              </a:ext>
            </a:extLst>
          </p:cNvPr>
          <p:cNvSpPr txBox="1"/>
          <p:nvPr/>
        </p:nvSpPr>
        <p:spPr>
          <a:xfrm>
            <a:off x="8337859" y="5836498"/>
            <a:ext cx="32777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‘</a:t>
            </a:r>
            <a:r>
              <a:rPr lang="en-GB" sz="1400" dirty="0"/>
              <a:t>Wet Feet’ (2020) 76x50cm</a:t>
            </a:r>
          </a:p>
          <a:p>
            <a:r>
              <a:rPr lang="en-GB" sz="1400" dirty="0"/>
              <a:t>Michael Palmer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462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ack, indoor, sitting, bowl&#10;&#10;Description automatically generated">
            <a:extLst>
              <a:ext uri="{FF2B5EF4-FFF2-40B4-BE49-F238E27FC236}">
                <a16:creationId xmlns:a16="http://schemas.microsoft.com/office/drawing/2014/main" id="{7364EE58-687E-4241-B4FF-EE3C17E4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822" y="503747"/>
            <a:ext cx="5942355" cy="58505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253CDC-AD97-4645-9F95-9CD75D812E6C}"/>
              </a:ext>
            </a:extLst>
          </p:cNvPr>
          <p:cNvSpPr txBox="1"/>
          <p:nvPr/>
        </p:nvSpPr>
        <p:spPr>
          <a:xfrm>
            <a:off x="9197008" y="5584812"/>
            <a:ext cx="2252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‘</a:t>
            </a:r>
            <a:r>
              <a:rPr lang="en-GB" sz="1400" dirty="0"/>
              <a:t>Wasp in My Coffee’ </a:t>
            </a:r>
          </a:p>
          <a:p>
            <a:r>
              <a:rPr lang="en-GB" sz="1400" dirty="0"/>
              <a:t>(2019) 60x60cm</a:t>
            </a:r>
          </a:p>
          <a:p>
            <a:r>
              <a:rPr lang="en-GB" sz="1400" dirty="0"/>
              <a:t>Michael Palmer</a:t>
            </a:r>
          </a:p>
        </p:txBody>
      </p:sp>
    </p:spTree>
    <p:extLst>
      <p:ext uri="{BB962C8B-B14F-4D97-AF65-F5344CB8AC3E}">
        <p14:creationId xmlns:p14="http://schemas.microsoft.com/office/powerpoint/2010/main" val="348592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F13F168-3046-4E6A-94B9-0471093DD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314" y="587200"/>
            <a:ext cx="3328558" cy="5368641"/>
          </a:xfrm>
          <a:prstGeom prst="rect">
            <a:avLst/>
          </a:prstGeom>
        </p:spPr>
      </p:pic>
      <p:cxnSp>
        <p:nvCxnSpPr>
          <p:cNvPr id="35" name="Straight Connector 25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6595E99A-11CC-4BC6-AC55-9CEFF7ADD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4" y="497036"/>
            <a:ext cx="4177342" cy="5321455"/>
          </a:xfrm>
          <a:prstGeom prst="rect">
            <a:avLst/>
          </a:prstGeom>
        </p:spPr>
      </p:pic>
      <p:cxnSp>
        <p:nvCxnSpPr>
          <p:cNvPr id="36" name="Straight Connector 27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97393AEC-F779-4CE8-A712-6648BEE8D7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41" y="587200"/>
            <a:ext cx="3409235" cy="514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2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in front of a crowd&#10;&#10;Description automatically generated">
            <a:extLst>
              <a:ext uri="{FF2B5EF4-FFF2-40B4-BE49-F238E27FC236}">
                <a16:creationId xmlns:a16="http://schemas.microsoft.com/office/drawing/2014/main" id="{E4A14E07-80AB-4A9F-9218-E135FA662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073" y="455073"/>
            <a:ext cx="5947854" cy="5947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EC90CE-DFB1-485A-9045-35B7990CC2E8}"/>
              </a:ext>
            </a:extLst>
          </p:cNvPr>
          <p:cNvSpPr txBox="1"/>
          <p:nvPr/>
        </p:nvSpPr>
        <p:spPr>
          <a:xfrm>
            <a:off x="9195989" y="5777174"/>
            <a:ext cx="277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The Royal Opera House, London</a:t>
            </a:r>
          </a:p>
          <a:p>
            <a:r>
              <a:rPr lang="en-GB" sz="1400" dirty="0"/>
              <a:t>(2020) Michael Palmer </a:t>
            </a:r>
          </a:p>
        </p:txBody>
      </p:sp>
    </p:spTree>
    <p:extLst>
      <p:ext uri="{BB962C8B-B14F-4D97-AF65-F5344CB8AC3E}">
        <p14:creationId xmlns:p14="http://schemas.microsoft.com/office/powerpoint/2010/main" val="786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w of people in a room&#10;&#10;Description automatically generated">
            <a:extLst>
              <a:ext uri="{FF2B5EF4-FFF2-40B4-BE49-F238E27FC236}">
                <a16:creationId xmlns:a16="http://schemas.microsoft.com/office/drawing/2014/main" id="{5777E007-8182-4F20-A68F-A062DD300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15" y="434015"/>
            <a:ext cx="5989970" cy="59899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F28BA3-0E32-40C1-A794-B0ACFB1698FD}"/>
              </a:ext>
            </a:extLst>
          </p:cNvPr>
          <p:cNvSpPr txBox="1"/>
          <p:nvPr/>
        </p:nvSpPr>
        <p:spPr>
          <a:xfrm>
            <a:off x="9198436" y="5880664"/>
            <a:ext cx="270099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The Royal Opera House, London</a:t>
            </a:r>
          </a:p>
          <a:p>
            <a:r>
              <a:rPr lang="en-GB" sz="1400" dirty="0"/>
              <a:t>(2020) Michael Palmer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95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red, small, sitting&#10;&#10;Description automatically generated">
            <a:extLst>
              <a:ext uri="{FF2B5EF4-FFF2-40B4-BE49-F238E27FC236}">
                <a16:creationId xmlns:a16="http://schemas.microsoft.com/office/drawing/2014/main" id="{BD409C19-B01A-4CB6-B232-65D29BB44B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5"/>
          <a:stretch/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3" name="Picture 2" descr="A group of people in a dark room&#10;&#10;Description automatically generated">
            <a:extLst>
              <a:ext uri="{FF2B5EF4-FFF2-40B4-BE49-F238E27FC236}">
                <a16:creationId xmlns:a16="http://schemas.microsoft.com/office/drawing/2014/main" id="{43866D72-A0CF-4BF3-A29C-6A04965CFD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335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9" name="Picture 8" descr="A picture containing painting, sitting, colorful, man&#10;&#10;Description automatically generated">
            <a:extLst>
              <a:ext uri="{FF2B5EF4-FFF2-40B4-BE49-F238E27FC236}">
                <a16:creationId xmlns:a16="http://schemas.microsoft.com/office/drawing/2014/main" id="{ABDFF596-DB26-4F67-9BFA-7B7A2E459C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3" r="2" b="1894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7" name="Picture 6" descr="A picture containing indoor, filled, room, covered&#10;&#10;Description automatically generated">
            <a:extLst>
              <a:ext uri="{FF2B5EF4-FFF2-40B4-BE49-F238E27FC236}">
                <a16:creationId xmlns:a16="http://schemas.microsoft.com/office/drawing/2014/main" id="{F32D1998-257D-42E8-AE94-1C059700A2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0943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11" name="Picture 10" descr="A picture containing indoor, sitting, wood, open&#10;&#10;Description automatically generated">
            <a:extLst>
              <a:ext uri="{FF2B5EF4-FFF2-40B4-BE49-F238E27FC236}">
                <a16:creationId xmlns:a16="http://schemas.microsoft.com/office/drawing/2014/main" id="{C413300B-CFC6-428F-B4D3-D249BA505C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" b="33025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3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table, sitting, black&#10;&#10;Description automatically generated">
            <a:extLst>
              <a:ext uri="{FF2B5EF4-FFF2-40B4-BE49-F238E27FC236}">
                <a16:creationId xmlns:a16="http://schemas.microsoft.com/office/drawing/2014/main" id="{DA34D278-3B87-417D-9AA9-0CDE82034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771" y="374282"/>
            <a:ext cx="6092458" cy="61094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987122-968D-4564-884A-F41AB265AE75}"/>
              </a:ext>
            </a:extLst>
          </p:cNvPr>
          <p:cNvSpPr txBox="1"/>
          <p:nvPr/>
        </p:nvSpPr>
        <p:spPr>
          <a:xfrm>
            <a:off x="9300171" y="5824999"/>
            <a:ext cx="23633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‘</a:t>
            </a:r>
            <a:r>
              <a:rPr lang="en-GB" sz="1400" dirty="0"/>
              <a:t>Violetta’ (2020) 100x100cm</a:t>
            </a:r>
          </a:p>
          <a:p>
            <a:r>
              <a:rPr lang="en-GB" sz="1400" dirty="0"/>
              <a:t>Michael Palmer </a:t>
            </a:r>
          </a:p>
        </p:txBody>
      </p:sp>
    </p:spTree>
    <p:extLst>
      <p:ext uri="{BB962C8B-B14F-4D97-AF65-F5344CB8AC3E}">
        <p14:creationId xmlns:p14="http://schemas.microsoft.com/office/powerpoint/2010/main" val="200313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6EED4B-81CE-4813-B63C-CDD6ADF034C6}"/>
              </a:ext>
            </a:extLst>
          </p:cNvPr>
          <p:cNvSpPr txBox="1"/>
          <p:nvPr/>
        </p:nvSpPr>
        <p:spPr>
          <a:xfrm>
            <a:off x="993913" y="669948"/>
            <a:ext cx="102041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Thank you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>
                <a:hlinkClick r:id="rId2"/>
              </a:rPr>
              <a:t>www.michaelpalmerstudio.com</a:t>
            </a:r>
            <a:endParaRPr lang="en-GB" sz="3200" dirty="0"/>
          </a:p>
          <a:p>
            <a:pPr algn="ctr"/>
            <a:r>
              <a:rPr lang="en-GB" sz="3200" dirty="0"/>
              <a:t> michaelpalmerstudio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5501B6C7-4378-4D12-BF0E-3E7753571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06" y="2284796"/>
            <a:ext cx="456247" cy="30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3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174</Words>
  <Application>Microsoft Office PowerPoint</Application>
  <PresentationFormat>Widescreen</PresentationFormat>
  <Paragraphs>31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Palmer</dc:creator>
  <cp:lastModifiedBy>Michael Palmer</cp:lastModifiedBy>
  <cp:revision>1</cp:revision>
  <dcterms:created xsi:type="dcterms:W3CDTF">2020-02-20T14:03:46Z</dcterms:created>
  <dcterms:modified xsi:type="dcterms:W3CDTF">2020-03-11T09:08:18Z</dcterms:modified>
</cp:coreProperties>
</file>