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9" r:id="rId2"/>
    <p:sldId id="259" r:id="rId3"/>
    <p:sldId id="275" r:id="rId4"/>
    <p:sldId id="271" r:id="rId5"/>
    <p:sldId id="276" r:id="rId6"/>
    <p:sldId id="280" r:id="rId7"/>
    <p:sldId id="292" r:id="rId8"/>
    <p:sldId id="290" r:id="rId9"/>
    <p:sldId id="291" r:id="rId10"/>
    <p:sldId id="279" r:id="rId11"/>
    <p:sldId id="286" r:id="rId12"/>
    <p:sldId id="282" r:id="rId13"/>
    <p:sldId id="283" r:id="rId14"/>
    <p:sldId id="272" r:id="rId15"/>
    <p:sldId id="284" r:id="rId16"/>
    <p:sldId id="273" r:id="rId17"/>
    <p:sldId id="274" r:id="rId18"/>
    <p:sldId id="281" r:id="rId19"/>
    <p:sldId id="288" r:id="rId20"/>
    <p:sldId id="28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98972E-EEC4-4A1E-88E8-8A1F06BCF575}" v="90" dt="2020-02-21T16:22:01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Palmer" userId="388ce8b3a4d5e5a3" providerId="LiveId" clId="{BE98972E-EEC4-4A1E-88E8-8A1F06BCF575}"/>
    <pc:docChg chg="undo custSel mod addSld delSld modSld sldOrd modMainMaster">
      <pc:chgData name="Michael Palmer" userId="388ce8b3a4d5e5a3" providerId="LiveId" clId="{BE98972E-EEC4-4A1E-88E8-8A1F06BCF575}" dt="2020-02-21T16:23:29.899" v="2061"/>
      <pc:docMkLst>
        <pc:docMk/>
      </pc:docMkLst>
      <pc:sldChg chg="del">
        <pc:chgData name="Michael Palmer" userId="388ce8b3a4d5e5a3" providerId="LiveId" clId="{BE98972E-EEC4-4A1E-88E8-8A1F06BCF575}" dt="2020-02-17T12:31:11.349" v="0" actId="47"/>
        <pc:sldMkLst>
          <pc:docMk/>
          <pc:sldMk cId="3458973622" sldId="256"/>
        </pc:sldMkLst>
      </pc:sldChg>
      <pc:sldChg chg="modSp del">
        <pc:chgData name="Michael Palmer" userId="388ce8b3a4d5e5a3" providerId="LiveId" clId="{BE98972E-EEC4-4A1E-88E8-8A1F06BCF575}" dt="2020-02-21T15:30:43.624" v="1849" actId="47"/>
        <pc:sldMkLst>
          <pc:docMk/>
          <pc:sldMk cId="409101086" sldId="257"/>
        </pc:sldMkLst>
        <pc:spChg chg="mod">
          <ac:chgData name="Michael Palmer" userId="388ce8b3a4d5e5a3" providerId="LiveId" clId="{BE98972E-EEC4-4A1E-88E8-8A1F06BCF575}" dt="2020-02-17T13:38:39.682" v="529" actId="313"/>
          <ac:spMkLst>
            <pc:docMk/>
            <pc:sldMk cId="409101086" sldId="257"/>
            <ac:spMk id="4" creationId="{FF988A9F-5EA2-474D-BB4C-D1D7BAE3D873}"/>
          </ac:spMkLst>
        </pc:spChg>
        <pc:picChg chg="mod">
          <ac:chgData name="Michael Palmer" userId="388ce8b3a4d5e5a3" providerId="LiveId" clId="{BE98972E-EEC4-4A1E-88E8-8A1F06BCF575}" dt="2020-02-17T14:47:35.045" v="1071" actId="1076"/>
          <ac:picMkLst>
            <pc:docMk/>
            <pc:sldMk cId="409101086" sldId="257"/>
            <ac:picMk id="3" creationId="{2074BD30-EA4C-4ED2-9ED1-1CE567987446}"/>
          </ac:picMkLst>
        </pc:picChg>
      </pc:sldChg>
      <pc:sldChg chg="del">
        <pc:chgData name="Michael Palmer" userId="388ce8b3a4d5e5a3" providerId="LiveId" clId="{BE98972E-EEC4-4A1E-88E8-8A1F06BCF575}" dt="2020-02-17T12:57:33.839" v="12" actId="47"/>
        <pc:sldMkLst>
          <pc:docMk/>
          <pc:sldMk cId="2701415696" sldId="258"/>
        </pc:sldMkLst>
      </pc:sldChg>
      <pc:sldChg chg="modSp modTransition">
        <pc:chgData name="Michael Palmer" userId="388ce8b3a4d5e5a3" providerId="LiveId" clId="{BE98972E-EEC4-4A1E-88E8-8A1F06BCF575}" dt="2020-02-21T16:11:12.977" v="2046"/>
        <pc:sldMkLst>
          <pc:docMk/>
          <pc:sldMk cId="1056027799" sldId="259"/>
        </pc:sldMkLst>
        <pc:spChg chg="mod">
          <ac:chgData name="Michael Palmer" userId="388ce8b3a4d5e5a3" providerId="LiveId" clId="{BE98972E-EEC4-4A1E-88E8-8A1F06BCF575}" dt="2020-02-17T13:37:52.230" v="477" actId="20577"/>
          <ac:spMkLst>
            <pc:docMk/>
            <pc:sldMk cId="1056027799" sldId="259"/>
            <ac:spMk id="4" creationId="{FEA2C5DD-DB8D-4BA8-98FD-E11E1300791E}"/>
          </ac:spMkLst>
        </pc:spChg>
        <pc:picChg chg="mod">
          <ac:chgData name="Michael Palmer" userId="388ce8b3a4d5e5a3" providerId="LiveId" clId="{BE98972E-EEC4-4A1E-88E8-8A1F06BCF575}" dt="2020-02-17T14:47:48.205" v="1073" actId="1076"/>
          <ac:picMkLst>
            <pc:docMk/>
            <pc:sldMk cId="1056027799" sldId="259"/>
            <ac:picMk id="3" creationId="{1B78B2EF-7157-4D27-BB03-EDD5B6383B81}"/>
          </ac:picMkLst>
        </pc:picChg>
      </pc:sldChg>
      <pc:sldChg chg="del">
        <pc:chgData name="Michael Palmer" userId="388ce8b3a4d5e5a3" providerId="LiveId" clId="{BE98972E-EEC4-4A1E-88E8-8A1F06BCF575}" dt="2020-02-17T12:46:31.556" v="9" actId="47"/>
        <pc:sldMkLst>
          <pc:docMk/>
          <pc:sldMk cId="3246584787" sldId="260"/>
        </pc:sldMkLst>
      </pc:sldChg>
      <pc:sldChg chg="del">
        <pc:chgData name="Michael Palmer" userId="388ce8b3a4d5e5a3" providerId="LiveId" clId="{BE98972E-EEC4-4A1E-88E8-8A1F06BCF575}" dt="2020-02-17T12:47:06.225" v="11" actId="47"/>
        <pc:sldMkLst>
          <pc:docMk/>
          <pc:sldMk cId="98975958" sldId="262"/>
        </pc:sldMkLst>
      </pc:sldChg>
      <pc:sldChg chg="del">
        <pc:chgData name="Michael Palmer" userId="388ce8b3a4d5e5a3" providerId="LiveId" clId="{BE98972E-EEC4-4A1E-88E8-8A1F06BCF575}" dt="2020-02-17T14:00:30.210" v="612" actId="47"/>
        <pc:sldMkLst>
          <pc:docMk/>
          <pc:sldMk cId="174830704" sldId="263"/>
        </pc:sldMkLst>
      </pc:sldChg>
      <pc:sldChg chg="del">
        <pc:chgData name="Michael Palmer" userId="388ce8b3a4d5e5a3" providerId="LiveId" clId="{BE98972E-EEC4-4A1E-88E8-8A1F06BCF575}" dt="2020-02-17T15:06:35.544" v="1143" actId="47"/>
        <pc:sldMkLst>
          <pc:docMk/>
          <pc:sldMk cId="3642277724" sldId="264"/>
        </pc:sldMkLst>
      </pc:sldChg>
      <pc:sldChg chg="del">
        <pc:chgData name="Michael Palmer" userId="388ce8b3a4d5e5a3" providerId="LiveId" clId="{BE98972E-EEC4-4A1E-88E8-8A1F06BCF575}" dt="2020-02-17T12:31:33.709" v="1" actId="47"/>
        <pc:sldMkLst>
          <pc:docMk/>
          <pc:sldMk cId="406261117" sldId="265"/>
        </pc:sldMkLst>
      </pc:sldChg>
      <pc:sldChg chg="del">
        <pc:chgData name="Michael Palmer" userId="388ce8b3a4d5e5a3" providerId="LiveId" clId="{BE98972E-EEC4-4A1E-88E8-8A1F06BCF575}" dt="2020-02-17T12:43:36.708" v="6" actId="47"/>
        <pc:sldMkLst>
          <pc:docMk/>
          <pc:sldMk cId="3885728621" sldId="266"/>
        </pc:sldMkLst>
      </pc:sldChg>
      <pc:sldChg chg="del">
        <pc:chgData name="Michael Palmer" userId="388ce8b3a4d5e5a3" providerId="LiveId" clId="{BE98972E-EEC4-4A1E-88E8-8A1F06BCF575}" dt="2020-02-17T12:58:16.084" v="13" actId="47"/>
        <pc:sldMkLst>
          <pc:docMk/>
          <pc:sldMk cId="526059959" sldId="267"/>
        </pc:sldMkLst>
      </pc:sldChg>
      <pc:sldChg chg="del">
        <pc:chgData name="Michael Palmer" userId="388ce8b3a4d5e5a3" providerId="LiveId" clId="{BE98972E-EEC4-4A1E-88E8-8A1F06BCF575}" dt="2020-02-17T12:58:19.312" v="14" actId="47"/>
        <pc:sldMkLst>
          <pc:docMk/>
          <pc:sldMk cId="3604460165" sldId="268"/>
        </pc:sldMkLst>
      </pc:sldChg>
      <pc:sldChg chg="del">
        <pc:chgData name="Michael Palmer" userId="388ce8b3a4d5e5a3" providerId="LiveId" clId="{BE98972E-EEC4-4A1E-88E8-8A1F06BCF575}" dt="2020-02-17T12:31:36.701" v="2" actId="47"/>
        <pc:sldMkLst>
          <pc:docMk/>
          <pc:sldMk cId="864641345" sldId="269"/>
        </pc:sldMkLst>
      </pc:sldChg>
      <pc:sldChg chg="del">
        <pc:chgData name="Michael Palmer" userId="388ce8b3a4d5e5a3" providerId="LiveId" clId="{BE98972E-EEC4-4A1E-88E8-8A1F06BCF575}" dt="2020-02-17T12:31:38.898" v="3" actId="47"/>
        <pc:sldMkLst>
          <pc:docMk/>
          <pc:sldMk cId="3951790494" sldId="270"/>
        </pc:sldMkLst>
      </pc:sldChg>
      <pc:sldChg chg="modSp modTransition">
        <pc:chgData name="Michael Palmer" userId="388ce8b3a4d5e5a3" providerId="LiveId" clId="{BE98972E-EEC4-4A1E-88E8-8A1F06BCF575}" dt="2020-02-21T16:11:12.977" v="2046"/>
        <pc:sldMkLst>
          <pc:docMk/>
          <pc:sldMk cId="4161125364" sldId="271"/>
        </pc:sldMkLst>
        <pc:spChg chg="mod">
          <ac:chgData name="Michael Palmer" userId="388ce8b3a4d5e5a3" providerId="LiveId" clId="{BE98972E-EEC4-4A1E-88E8-8A1F06BCF575}" dt="2020-02-17T13:56:34.919" v="602" actId="313"/>
          <ac:spMkLst>
            <pc:docMk/>
            <pc:sldMk cId="4161125364" sldId="271"/>
            <ac:spMk id="4" creationId="{8D08CF8C-91DC-498B-A15F-A4AA49349431}"/>
          </ac:spMkLst>
        </pc:spChg>
        <pc:picChg chg="mod">
          <ac:chgData name="Michael Palmer" userId="388ce8b3a4d5e5a3" providerId="LiveId" clId="{BE98972E-EEC4-4A1E-88E8-8A1F06BCF575}" dt="2020-02-17T13:56:52.035" v="605" actId="1076"/>
          <ac:picMkLst>
            <pc:docMk/>
            <pc:sldMk cId="4161125364" sldId="271"/>
            <ac:picMk id="3" creationId="{63912B75-044F-44FE-9450-D467249EE447}"/>
          </ac:picMkLst>
        </pc:picChg>
      </pc:sldChg>
      <pc:sldChg chg="addSp modSp add ord modTransition">
        <pc:chgData name="Michael Palmer" userId="388ce8b3a4d5e5a3" providerId="LiveId" clId="{BE98972E-EEC4-4A1E-88E8-8A1F06BCF575}" dt="2020-02-21T16:11:12.977" v="2046"/>
        <pc:sldMkLst>
          <pc:docMk/>
          <pc:sldMk cId="2074622044" sldId="272"/>
        </pc:sldMkLst>
        <pc:spChg chg="add mod">
          <ac:chgData name="Michael Palmer" userId="388ce8b3a4d5e5a3" providerId="LiveId" clId="{BE98972E-EEC4-4A1E-88E8-8A1F06BCF575}" dt="2020-02-19T12:20:39.414" v="1625" actId="20577"/>
          <ac:spMkLst>
            <pc:docMk/>
            <pc:sldMk cId="2074622044" sldId="272"/>
            <ac:spMk id="4" creationId="{5D113AEF-3D4F-4FAB-AECC-F2EF2B1C3B92}"/>
          </ac:spMkLst>
        </pc:spChg>
        <pc:picChg chg="add mod">
          <ac:chgData name="Michael Palmer" userId="388ce8b3a4d5e5a3" providerId="LiveId" clId="{BE98972E-EEC4-4A1E-88E8-8A1F06BCF575}" dt="2020-02-17T15:17:55.897" v="1208" actId="1076"/>
          <ac:picMkLst>
            <pc:docMk/>
            <pc:sldMk cId="2074622044" sldId="272"/>
            <ac:picMk id="3" creationId="{CA961664-2728-4A9B-9541-AA8999AD8B03}"/>
          </ac:picMkLst>
        </pc:picChg>
      </pc:sldChg>
      <pc:sldChg chg="del">
        <pc:chgData name="Michael Palmer" userId="388ce8b3a4d5e5a3" providerId="LiveId" clId="{BE98972E-EEC4-4A1E-88E8-8A1F06BCF575}" dt="2020-02-17T12:31:55.455" v="4" actId="47"/>
        <pc:sldMkLst>
          <pc:docMk/>
          <pc:sldMk cId="3191370682" sldId="272"/>
        </pc:sldMkLst>
      </pc:sldChg>
      <pc:sldChg chg="addSp modSp add modTransition">
        <pc:chgData name="Michael Palmer" userId="388ce8b3a4d5e5a3" providerId="LiveId" clId="{BE98972E-EEC4-4A1E-88E8-8A1F06BCF575}" dt="2020-02-21T16:11:12.977" v="2046"/>
        <pc:sldMkLst>
          <pc:docMk/>
          <pc:sldMk cId="7861267" sldId="273"/>
        </pc:sldMkLst>
        <pc:spChg chg="add mod">
          <ac:chgData name="Michael Palmer" userId="388ce8b3a4d5e5a3" providerId="LiveId" clId="{BE98972E-EEC4-4A1E-88E8-8A1F06BCF575}" dt="2020-02-19T12:23:49.707" v="1703" actId="20577"/>
          <ac:spMkLst>
            <pc:docMk/>
            <pc:sldMk cId="7861267" sldId="273"/>
            <ac:spMk id="4" creationId="{7EEC90CE-DFB1-485A-9045-35B7990CC2E8}"/>
          </ac:spMkLst>
        </pc:spChg>
        <pc:picChg chg="add mod">
          <ac:chgData name="Michael Palmer" userId="388ce8b3a4d5e5a3" providerId="LiveId" clId="{BE98972E-EEC4-4A1E-88E8-8A1F06BCF575}" dt="2020-02-17T13:03:05.394" v="63" actId="1076"/>
          <ac:picMkLst>
            <pc:docMk/>
            <pc:sldMk cId="7861267" sldId="273"/>
            <ac:picMk id="3" creationId="{E4A14E07-80AB-4A9F-9218-E135FA662366}"/>
          </ac:picMkLst>
        </pc:picChg>
      </pc:sldChg>
      <pc:sldChg chg="del">
        <pc:chgData name="Michael Palmer" userId="388ce8b3a4d5e5a3" providerId="LiveId" clId="{BE98972E-EEC4-4A1E-88E8-8A1F06BCF575}" dt="2020-02-17T12:44:08.377" v="7" actId="47"/>
        <pc:sldMkLst>
          <pc:docMk/>
          <pc:sldMk cId="3933588126" sldId="273"/>
        </pc:sldMkLst>
      </pc:sldChg>
      <pc:sldChg chg="addSp modSp add modTransition">
        <pc:chgData name="Michael Palmer" userId="388ce8b3a4d5e5a3" providerId="LiveId" clId="{BE98972E-EEC4-4A1E-88E8-8A1F06BCF575}" dt="2020-02-21T16:11:12.977" v="2046"/>
        <pc:sldMkLst>
          <pc:docMk/>
          <pc:sldMk cId="2833956082" sldId="274"/>
        </pc:sldMkLst>
        <pc:spChg chg="add mod">
          <ac:chgData name="Michael Palmer" userId="388ce8b3a4d5e5a3" providerId="LiveId" clId="{BE98972E-EEC4-4A1E-88E8-8A1F06BCF575}" dt="2020-02-19T12:24:07.408" v="1717" actId="20577"/>
          <ac:spMkLst>
            <pc:docMk/>
            <pc:sldMk cId="2833956082" sldId="274"/>
            <ac:spMk id="4" creationId="{EDF28BA3-0E32-40C1-A794-B0ACFB1698FD}"/>
          </ac:spMkLst>
        </pc:spChg>
        <pc:picChg chg="add mod">
          <ac:chgData name="Michael Palmer" userId="388ce8b3a4d5e5a3" providerId="LiveId" clId="{BE98972E-EEC4-4A1E-88E8-8A1F06BCF575}" dt="2020-02-17T13:05:54.727" v="123" actId="1076"/>
          <ac:picMkLst>
            <pc:docMk/>
            <pc:sldMk cId="2833956082" sldId="274"/>
            <ac:picMk id="3" creationId="{5777E007-8182-4F20-A68F-A062DD300D6C}"/>
          </ac:picMkLst>
        </pc:picChg>
      </pc:sldChg>
      <pc:sldChg chg="del">
        <pc:chgData name="Michael Palmer" userId="388ce8b3a4d5e5a3" providerId="LiveId" clId="{BE98972E-EEC4-4A1E-88E8-8A1F06BCF575}" dt="2020-02-17T12:44:12.353" v="8" actId="47"/>
        <pc:sldMkLst>
          <pc:docMk/>
          <pc:sldMk cId="3959254207" sldId="274"/>
        </pc:sldMkLst>
      </pc:sldChg>
      <pc:sldChg chg="del">
        <pc:chgData name="Michael Palmer" userId="388ce8b3a4d5e5a3" providerId="LiveId" clId="{BE98972E-EEC4-4A1E-88E8-8A1F06BCF575}" dt="2020-02-17T12:32:06.566" v="5" actId="47"/>
        <pc:sldMkLst>
          <pc:docMk/>
          <pc:sldMk cId="769528717" sldId="275"/>
        </pc:sldMkLst>
      </pc:sldChg>
      <pc:sldChg chg="addSp modSp add ord modTransition">
        <pc:chgData name="Michael Palmer" userId="388ce8b3a4d5e5a3" providerId="LiveId" clId="{BE98972E-EEC4-4A1E-88E8-8A1F06BCF575}" dt="2020-02-21T16:11:12.977" v="2046"/>
        <pc:sldMkLst>
          <pc:docMk/>
          <pc:sldMk cId="3086613637" sldId="275"/>
        </pc:sldMkLst>
        <pc:spChg chg="add mod">
          <ac:chgData name="Michael Palmer" userId="388ce8b3a4d5e5a3" providerId="LiveId" clId="{BE98972E-EEC4-4A1E-88E8-8A1F06BCF575}" dt="2020-02-17T13:36:30.781" v="423" actId="20577"/>
          <ac:spMkLst>
            <pc:docMk/>
            <pc:sldMk cId="3086613637" sldId="275"/>
            <ac:spMk id="4" creationId="{19530153-EAB9-45AD-B4F2-D6BB6EF1DD54}"/>
          </ac:spMkLst>
        </pc:spChg>
        <pc:picChg chg="add mod">
          <ac:chgData name="Michael Palmer" userId="388ce8b3a4d5e5a3" providerId="LiveId" clId="{BE98972E-EEC4-4A1E-88E8-8A1F06BCF575}" dt="2020-02-17T13:34:10.935" v="327" actId="1076"/>
          <ac:picMkLst>
            <pc:docMk/>
            <pc:sldMk cId="3086613637" sldId="275"/>
            <ac:picMk id="3" creationId="{95188C39-8383-4AC3-A705-28EFFC218AC8}"/>
          </ac:picMkLst>
        </pc:picChg>
      </pc:sldChg>
      <pc:sldChg chg="addSp delSp modSp add ord modTransition">
        <pc:chgData name="Michael Palmer" userId="388ce8b3a4d5e5a3" providerId="LiveId" clId="{BE98972E-EEC4-4A1E-88E8-8A1F06BCF575}" dt="2020-02-21T16:11:12.977" v="2046"/>
        <pc:sldMkLst>
          <pc:docMk/>
          <pc:sldMk cId="1788074197" sldId="276"/>
        </pc:sldMkLst>
        <pc:spChg chg="add mod">
          <ac:chgData name="Michael Palmer" userId="388ce8b3a4d5e5a3" providerId="LiveId" clId="{BE98972E-EEC4-4A1E-88E8-8A1F06BCF575}" dt="2020-02-17T14:23:21.427" v="827" actId="20577"/>
          <ac:spMkLst>
            <pc:docMk/>
            <pc:sldMk cId="1788074197" sldId="276"/>
            <ac:spMk id="4" creationId="{EB1B5660-CFB3-4435-B3C0-590CFC1044E6}"/>
          </ac:spMkLst>
        </pc:spChg>
        <pc:picChg chg="add del mod">
          <ac:chgData name="Michael Palmer" userId="388ce8b3a4d5e5a3" providerId="LiveId" clId="{BE98972E-EEC4-4A1E-88E8-8A1F06BCF575}" dt="2020-02-17T14:18:06.615" v="746" actId="478"/>
          <ac:picMkLst>
            <pc:docMk/>
            <pc:sldMk cId="1788074197" sldId="276"/>
            <ac:picMk id="3" creationId="{8D6C627C-900A-486C-A230-7F00A7720A57}"/>
          </ac:picMkLst>
        </pc:picChg>
        <pc:picChg chg="add mod">
          <ac:chgData name="Michael Palmer" userId="388ce8b3a4d5e5a3" providerId="LiveId" clId="{BE98972E-EEC4-4A1E-88E8-8A1F06BCF575}" dt="2020-02-17T14:22:08.584" v="772" actId="1076"/>
          <ac:picMkLst>
            <pc:docMk/>
            <pc:sldMk cId="1788074197" sldId="276"/>
            <ac:picMk id="6" creationId="{9DCE13BF-29C3-43D8-9587-36276029E7FB}"/>
          </ac:picMkLst>
        </pc:picChg>
        <pc:picChg chg="add mod">
          <ac:chgData name="Michael Palmer" userId="388ce8b3a4d5e5a3" providerId="LiveId" clId="{BE98972E-EEC4-4A1E-88E8-8A1F06BCF575}" dt="2020-02-17T14:22:03.174" v="771" actId="14100"/>
          <ac:picMkLst>
            <pc:docMk/>
            <pc:sldMk cId="1788074197" sldId="276"/>
            <ac:picMk id="8" creationId="{9A6E3C43-E68C-48B8-8087-568C1AE6C5E7}"/>
          </ac:picMkLst>
        </pc:picChg>
      </pc:sldChg>
      <pc:sldChg chg="del">
        <pc:chgData name="Michael Palmer" userId="388ce8b3a4d5e5a3" providerId="LiveId" clId="{BE98972E-EEC4-4A1E-88E8-8A1F06BCF575}" dt="2020-02-17T12:46:34.875" v="10" actId="47"/>
        <pc:sldMkLst>
          <pc:docMk/>
          <pc:sldMk cId="2283301675" sldId="276"/>
        </pc:sldMkLst>
      </pc:sldChg>
      <pc:sldChg chg="addSp modSp add del ord">
        <pc:chgData name="Michael Palmer" userId="388ce8b3a4d5e5a3" providerId="LiveId" clId="{BE98972E-EEC4-4A1E-88E8-8A1F06BCF575}" dt="2020-02-17T15:23:31.010" v="1314" actId="47"/>
        <pc:sldMkLst>
          <pc:docMk/>
          <pc:sldMk cId="2840271697" sldId="277"/>
        </pc:sldMkLst>
        <pc:spChg chg="add mod">
          <ac:chgData name="Michael Palmer" userId="388ce8b3a4d5e5a3" providerId="LiveId" clId="{BE98972E-EEC4-4A1E-88E8-8A1F06BCF575}" dt="2020-02-17T13:36:12.798" v="419" actId="20577"/>
          <ac:spMkLst>
            <pc:docMk/>
            <pc:sldMk cId="2840271697" sldId="277"/>
            <ac:spMk id="4" creationId="{CE9605F7-0163-4BD0-9D7E-008BFB4B3E0E}"/>
          </ac:spMkLst>
        </pc:spChg>
        <pc:picChg chg="add mod">
          <ac:chgData name="Michael Palmer" userId="388ce8b3a4d5e5a3" providerId="LiveId" clId="{BE98972E-EEC4-4A1E-88E8-8A1F06BCF575}" dt="2020-02-17T13:35:38.077" v="377" actId="1076"/>
          <ac:picMkLst>
            <pc:docMk/>
            <pc:sldMk cId="2840271697" sldId="277"/>
            <ac:picMk id="3" creationId="{37167287-6A96-4E8D-B13C-5D9F2EDBCAA7}"/>
          </ac:picMkLst>
        </pc:picChg>
      </pc:sldChg>
      <pc:sldChg chg="addSp modSp add del ord">
        <pc:chgData name="Michael Palmer" userId="388ce8b3a4d5e5a3" providerId="LiveId" clId="{BE98972E-EEC4-4A1E-88E8-8A1F06BCF575}" dt="2020-02-21T15:32:20.448" v="1862" actId="47"/>
        <pc:sldMkLst>
          <pc:docMk/>
          <pc:sldMk cId="2811743280" sldId="278"/>
        </pc:sldMkLst>
        <pc:spChg chg="add mod">
          <ac:chgData name="Michael Palmer" userId="388ce8b3a4d5e5a3" providerId="LiveId" clId="{BE98972E-EEC4-4A1E-88E8-8A1F06BCF575}" dt="2020-02-17T14:08:53.606" v="673" actId="20577"/>
          <ac:spMkLst>
            <pc:docMk/>
            <pc:sldMk cId="2811743280" sldId="278"/>
            <ac:spMk id="4" creationId="{F4992B79-ABC9-4A2C-A639-085FA7E9B7D2}"/>
          </ac:spMkLst>
        </pc:spChg>
        <pc:picChg chg="add mod">
          <ac:chgData name="Michael Palmer" userId="388ce8b3a4d5e5a3" providerId="LiveId" clId="{BE98972E-EEC4-4A1E-88E8-8A1F06BCF575}" dt="2020-02-17T14:08:13.143" v="621" actId="1076"/>
          <ac:picMkLst>
            <pc:docMk/>
            <pc:sldMk cId="2811743280" sldId="278"/>
            <ac:picMk id="3" creationId="{8AD09C5F-1755-4E7F-98B2-628B31ECB7B9}"/>
          </ac:picMkLst>
        </pc:picChg>
      </pc:sldChg>
      <pc:sldChg chg="addSp delSp modSp add ord modTransition">
        <pc:chgData name="Michael Palmer" userId="388ce8b3a4d5e5a3" providerId="LiveId" clId="{BE98972E-EEC4-4A1E-88E8-8A1F06BCF575}" dt="2020-02-21T16:11:12.977" v="2046"/>
        <pc:sldMkLst>
          <pc:docMk/>
          <pc:sldMk cId="3091081648" sldId="279"/>
        </pc:sldMkLst>
        <pc:spChg chg="add mod">
          <ac:chgData name="Michael Palmer" userId="388ce8b3a4d5e5a3" providerId="LiveId" clId="{BE98972E-EEC4-4A1E-88E8-8A1F06BCF575}" dt="2020-02-19T12:16:28.180" v="1576" actId="20577"/>
          <ac:spMkLst>
            <pc:docMk/>
            <pc:sldMk cId="3091081648" sldId="279"/>
            <ac:spMk id="6" creationId="{8F85938A-6873-489C-B03B-A59EF52795C5}"/>
          </ac:spMkLst>
        </pc:spChg>
        <pc:spChg chg="add mod">
          <ac:chgData name="Michael Palmer" userId="388ce8b3a4d5e5a3" providerId="LiveId" clId="{BE98972E-EEC4-4A1E-88E8-8A1F06BCF575}" dt="2020-02-19T12:16:07.720" v="1574" actId="255"/>
          <ac:spMkLst>
            <pc:docMk/>
            <pc:sldMk cId="3091081648" sldId="279"/>
            <ac:spMk id="7" creationId="{86A03541-D84D-400A-9DCF-B7C672618F3D}"/>
          </ac:spMkLst>
        </pc:spChg>
        <pc:picChg chg="add mod">
          <ac:chgData name="Michael Palmer" userId="388ce8b3a4d5e5a3" providerId="LiveId" clId="{BE98972E-EEC4-4A1E-88E8-8A1F06BCF575}" dt="2020-02-19T11:41:20.825" v="1451" actId="1076"/>
          <ac:picMkLst>
            <pc:docMk/>
            <pc:sldMk cId="3091081648" sldId="279"/>
            <ac:picMk id="3" creationId="{3A6655FB-B9CF-4B42-ACAD-0AFAB35585D6}"/>
          </ac:picMkLst>
        </pc:picChg>
        <pc:picChg chg="add mod">
          <ac:chgData name="Michael Palmer" userId="388ce8b3a4d5e5a3" providerId="LiveId" clId="{BE98972E-EEC4-4A1E-88E8-8A1F06BCF575}" dt="2020-02-19T11:41:24.090" v="1452" actId="1076"/>
          <ac:picMkLst>
            <pc:docMk/>
            <pc:sldMk cId="3091081648" sldId="279"/>
            <ac:picMk id="4" creationId="{457DD2C8-E603-4957-9038-63CAEB3AF4A1}"/>
          </ac:picMkLst>
        </pc:picChg>
        <pc:picChg chg="add del mod">
          <ac:chgData name="Michael Palmer" userId="388ce8b3a4d5e5a3" providerId="LiveId" clId="{BE98972E-EEC4-4A1E-88E8-8A1F06BCF575}" dt="2020-02-19T11:39:22.622" v="1441" actId="478"/>
          <ac:picMkLst>
            <pc:docMk/>
            <pc:sldMk cId="3091081648" sldId="279"/>
            <ac:picMk id="5" creationId="{0A27DFE1-DEA2-4A26-B825-A0E3E8189432}"/>
          </ac:picMkLst>
        </pc:picChg>
      </pc:sldChg>
      <pc:sldChg chg="addSp delSp modSp add ord modTransition">
        <pc:chgData name="Michael Palmer" userId="388ce8b3a4d5e5a3" providerId="LiveId" clId="{BE98972E-EEC4-4A1E-88E8-8A1F06BCF575}" dt="2020-02-21T16:11:12.977" v="2046"/>
        <pc:sldMkLst>
          <pc:docMk/>
          <pc:sldMk cId="3239145353" sldId="280"/>
        </pc:sldMkLst>
        <pc:spChg chg="add del mod">
          <ac:chgData name="Michael Palmer" userId="388ce8b3a4d5e5a3" providerId="LiveId" clId="{BE98972E-EEC4-4A1E-88E8-8A1F06BCF575}" dt="2020-02-17T14:37:29.855" v="842" actId="478"/>
          <ac:spMkLst>
            <pc:docMk/>
            <pc:sldMk cId="3239145353" sldId="280"/>
            <ac:spMk id="2" creationId="{C4057034-0E7E-47C4-AD60-0C383EE0D749}"/>
          </ac:spMkLst>
        </pc:spChg>
        <pc:spChg chg="add mod">
          <ac:chgData name="Michael Palmer" userId="388ce8b3a4d5e5a3" providerId="LiveId" clId="{BE98972E-EEC4-4A1E-88E8-8A1F06BCF575}" dt="2020-02-21T15:47:37.742" v="2037" actId="20577"/>
          <ac:spMkLst>
            <pc:docMk/>
            <pc:sldMk cId="3239145353" sldId="280"/>
            <ac:spMk id="9" creationId="{824F3B00-7E9C-40D4-A6BE-C83A1502F4BC}"/>
          </ac:spMkLst>
        </pc:spChg>
        <pc:spChg chg="add mod">
          <ac:chgData name="Michael Palmer" userId="388ce8b3a4d5e5a3" providerId="LiveId" clId="{BE98972E-EEC4-4A1E-88E8-8A1F06BCF575}" dt="2020-02-19T12:18:07.340" v="1600" actId="122"/>
          <ac:spMkLst>
            <pc:docMk/>
            <pc:sldMk cId="3239145353" sldId="280"/>
            <ac:spMk id="10" creationId="{FC8D4C5A-A24B-4687-88B8-BB8E973CC262}"/>
          </ac:spMkLst>
        </pc:spChg>
        <pc:spChg chg="add mod">
          <ac:chgData name="Michael Palmer" userId="388ce8b3a4d5e5a3" providerId="LiveId" clId="{BE98972E-EEC4-4A1E-88E8-8A1F06BCF575}" dt="2020-02-19T12:18:10.563" v="1601" actId="122"/>
          <ac:spMkLst>
            <pc:docMk/>
            <pc:sldMk cId="3239145353" sldId="280"/>
            <ac:spMk id="11" creationId="{480BFFBE-0262-49C7-BD90-3D2A11060D27}"/>
          </ac:spMkLst>
        </pc:spChg>
        <pc:picChg chg="add mod">
          <ac:chgData name="Michael Palmer" userId="388ce8b3a4d5e5a3" providerId="LiveId" clId="{BE98972E-EEC4-4A1E-88E8-8A1F06BCF575}" dt="2020-02-17T14:39:27.390" v="865" actId="14100"/>
          <ac:picMkLst>
            <pc:docMk/>
            <pc:sldMk cId="3239145353" sldId="280"/>
            <ac:picMk id="4" creationId="{BF31E879-F970-4ED6-AFC2-CEA0C4F1B3F5}"/>
          </ac:picMkLst>
        </pc:picChg>
        <pc:picChg chg="add mod">
          <ac:chgData name="Michael Palmer" userId="388ce8b3a4d5e5a3" providerId="LiveId" clId="{BE98972E-EEC4-4A1E-88E8-8A1F06BCF575}" dt="2020-02-17T14:39:34.820" v="866" actId="14100"/>
          <ac:picMkLst>
            <pc:docMk/>
            <pc:sldMk cId="3239145353" sldId="280"/>
            <ac:picMk id="6" creationId="{527FDD32-4790-4110-8304-F751681DE1BE}"/>
          </ac:picMkLst>
        </pc:picChg>
        <pc:picChg chg="add mod">
          <ac:chgData name="Michael Palmer" userId="388ce8b3a4d5e5a3" providerId="LiveId" clId="{BE98972E-EEC4-4A1E-88E8-8A1F06BCF575}" dt="2020-02-17T14:39:46.837" v="869" actId="14100"/>
          <ac:picMkLst>
            <pc:docMk/>
            <pc:sldMk cId="3239145353" sldId="280"/>
            <ac:picMk id="8" creationId="{BF0946E1-EB52-488E-91E1-D57BC14D290D}"/>
          </ac:picMkLst>
        </pc:picChg>
      </pc:sldChg>
      <pc:sldChg chg="addSp delSp modSp add ord modTransition">
        <pc:chgData name="Michael Palmer" userId="388ce8b3a4d5e5a3" providerId="LiveId" clId="{BE98972E-EEC4-4A1E-88E8-8A1F06BCF575}" dt="2020-02-21T16:17:48.236" v="2048"/>
        <pc:sldMkLst>
          <pc:docMk/>
          <pc:sldMk cId="2559925589" sldId="281"/>
        </pc:sldMkLst>
        <pc:spChg chg="add del mod">
          <ac:chgData name="Michael Palmer" userId="388ce8b3a4d5e5a3" providerId="LiveId" clId="{BE98972E-EEC4-4A1E-88E8-8A1F06BCF575}" dt="2020-02-17T14:59:20.264" v="1099" actId="478"/>
          <ac:spMkLst>
            <pc:docMk/>
            <pc:sldMk cId="2559925589" sldId="281"/>
            <ac:spMk id="4" creationId="{28CA748B-1DCD-4B48-92C6-A3937B1FE4B3}"/>
          </ac:spMkLst>
        </pc:spChg>
        <pc:picChg chg="add mod">
          <ac:chgData name="Michael Palmer" userId="388ce8b3a4d5e5a3" providerId="LiveId" clId="{BE98972E-EEC4-4A1E-88E8-8A1F06BCF575}" dt="2020-02-19T12:50:29.735" v="1763" actId="14100"/>
          <ac:picMkLst>
            <pc:docMk/>
            <pc:sldMk cId="2559925589" sldId="281"/>
            <ac:picMk id="3" creationId="{97393AEC-F779-4CE8-A712-6648BEE8D731}"/>
          </ac:picMkLst>
        </pc:picChg>
        <pc:picChg chg="add del mod">
          <ac:chgData name="Michael Palmer" userId="388ce8b3a4d5e5a3" providerId="LiveId" clId="{BE98972E-EEC4-4A1E-88E8-8A1F06BCF575}" dt="2020-02-17T15:03:14.615" v="1124" actId="478"/>
          <ac:picMkLst>
            <pc:docMk/>
            <pc:sldMk cId="2559925589" sldId="281"/>
            <ac:picMk id="6" creationId="{4842A0EE-0A04-45F6-A092-B95E7C5F2C1B}"/>
          </ac:picMkLst>
        </pc:picChg>
        <pc:picChg chg="add mod">
          <ac:chgData name="Michael Palmer" userId="388ce8b3a4d5e5a3" providerId="LiveId" clId="{BE98972E-EEC4-4A1E-88E8-8A1F06BCF575}" dt="2020-02-17T15:04:39.326" v="1138" actId="1076"/>
          <ac:picMkLst>
            <pc:docMk/>
            <pc:sldMk cId="2559925589" sldId="281"/>
            <ac:picMk id="8" creationId="{8F13F168-3046-4E6A-94B9-0471093DDBBA}"/>
          </ac:picMkLst>
        </pc:picChg>
        <pc:picChg chg="add mod">
          <ac:chgData name="Michael Palmer" userId="388ce8b3a4d5e5a3" providerId="LiveId" clId="{BE98972E-EEC4-4A1E-88E8-8A1F06BCF575}" dt="2020-02-19T12:50:33.466" v="1764" actId="1076"/>
          <ac:picMkLst>
            <pc:docMk/>
            <pc:sldMk cId="2559925589" sldId="281"/>
            <ac:picMk id="10" creationId="{6595E99A-11CC-4BC6-AC55-9CEFF7ADD3BE}"/>
          </ac:picMkLst>
        </pc:picChg>
      </pc:sldChg>
      <pc:sldChg chg="addSp delSp modSp add ord modTransition">
        <pc:chgData name="Michael Palmer" userId="388ce8b3a4d5e5a3" providerId="LiveId" clId="{BE98972E-EEC4-4A1E-88E8-8A1F06BCF575}" dt="2020-02-21T16:11:12.977" v="2046"/>
        <pc:sldMkLst>
          <pc:docMk/>
          <pc:sldMk cId="2737640691" sldId="282"/>
        </pc:sldMkLst>
        <pc:spChg chg="add mod">
          <ac:chgData name="Michael Palmer" userId="388ce8b3a4d5e5a3" providerId="LiveId" clId="{BE98972E-EEC4-4A1E-88E8-8A1F06BCF575}" dt="2020-02-19T12:19:39.710" v="1609" actId="20577"/>
          <ac:spMkLst>
            <pc:docMk/>
            <pc:sldMk cId="2737640691" sldId="282"/>
            <ac:spMk id="4" creationId="{EBDD273E-BA76-4855-837A-C66DE19CBC67}"/>
          </ac:spMkLst>
        </pc:spChg>
        <pc:picChg chg="add del mod">
          <ac:chgData name="Michael Palmer" userId="388ce8b3a4d5e5a3" providerId="LiveId" clId="{BE98972E-EEC4-4A1E-88E8-8A1F06BCF575}" dt="2020-02-19T12:02:44.684" v="1555" actId="478"/>
          <ac:picMkLst>
            <pc:docMk/>
            <pc:sldMk cId="2737640691" sldId="282"/>
            <ac:picMk id="3" creationId="{0E6F33AE-73AE-4BF2-8D20-F0E9C2DC06DC}"/>
          </ac:picMkLst>
        </pc:picChg>
        <pc:picChg chg="add mod">
          <ac:chgData name="Michael Palmer" userId="388ce8b3a4d5e5a3" providerId="LiveId" clId="{BE98972E-EEC4-4A1E-88E8-8A1F06BCF575}" dt="2020-02-19T12:03:30.698" v="1562" actId="1076"/>
          <ac:picMkLst>
            <pc:docMk/>
            <pc:sldMk cId="2737640691" sldId="282"/>
            <ac:picMk id="5" creationId="{F64976D2-CAE9-4B62-A6E4-CE7A43F78BB8}"/>
          </ac:picMkLst>
        </pc:picChg>
      </pc:sldChg>
      <pc:sldChg chg="addSp modSp add modTransition">
        <pc:chgData name="Michael Palmer" userId="388ce8b3a4d5e5a3" providerId="LiveId" clId="{BE98972E-EEC4-4A1E-88E8-8A1F06BCF575}" dt="2020-02-21T16:11:12.977" v="2046"/>
        <pc:sldMkLst>
          <pc:docMk/>
          <pc:sldMk cId="3373959419" sldId="283"/>
        </pc:sldMkLst>
        <pc:spChg chg="add mod">
          <ac:chgData name="Michael Palmer" userId="388ce8b3a4d5e5a3" providerId="LiveId" clId="{BE98972E-EEC4-4A1E-88E8-8A1F06BCF575}" dt="2020-02-19T12:20:23.812" v="1617" actId="20577"/>
          <ac:spMkLst>
            <pc:docMk/>
            <pc:sldMk cId="3373959419" sldId="283"/>
            <ac:spMk id="4" creationId="{2F710B0D-B6AE-43F4-A2FF-62BA0A97AB90}"/>
          </ac:spMkLst>
        </pc:spChg>
        <pc:picChg chg="add mod">
          <ac:chgData name="Michael Palmer" userId="388ce8b3a4d5e5a3" providerId="LiveId" clId="{BE98972E-EEC4-4A1E-88E8-8A1F06BCF575}" dt="2020-02-17T15:18:54.072" v="1215" actId="1076"/>
          <ac:picMkLst>
            <pc:docMk/>
            <pc:sldMk cId="3373959419" sldId="283"/>
            <ac:picMk id="3" creationId="{A7A40C73-F5A6-44E0-8E02-B7B6D6DBB071}"/>
          </ac:picMkLst>
        </pc:picChg>
      </pc:sldChg>
      <pc:sldChg chg="addSp modSp add modTransition">
        <pc:chgData name="Michael Palmer" userId="388ce8b3a4d5e5a3" providerId="LiveId" clId="{BE98972E-EEC4-4A1E-88E8-8A1F06BCF575}" dt="2020-02-21T16:11:12.977" v="2046"/>
        <pc:sldMkLst>
          <pc:docMk/>
          <pc:sldMk cId="3485929810" sldId="284"/>
        </pc:sldMkLst>
        <pc:spChg chg="add mod">
          <ac:chgData name="Michael Palmer" userId="388ce8b3a4d5e5a3" providerId="LiveId" clId="{BE98972E-EEC4-4A1E-88E8-8A1F06BCF575}" dt="2020-02-19T12:20:58.550" v="1632" actId="20577"/>
          <ac:spMkLst>
            <pc:docMk/>
            <pc:sldMk cId="3485929810" sldId="284"/>
            <ac:spMk id="4" creationId="{6A253CDC-AD97-4645-9F95-9CD75D812E6C}"/>
          </ac:spMkLst>
        </pc:spChg>
        <pc:picChg chg="add mod">
          <ac:chgData name="Michael Palmer" userId="388ce8b3a4d5e5a3" providerId="LiveId" clId="{BE98972E-EEC4-4A1E-88E8-8A1F06BCF575}" dt="2020-02-17T15:22:19.948" v="1313" actId="1076"/>
          <ac:picMkLst>
            <pc:docMk/>
            <pc:sldMk cId="3485929810" sldId="284"/>
            <ac:picMk id="3" creationId="{7364EE58-687E-4241-B4FF-EE3C17E446F7}"/>
          </ac:picMkLst>
        </pc:picChg>
      </pc:sldChg>
      <pc:sldChg chg="addSp modSp add ord modTransition">
        <pc:chgData name="Michael Palmer" userId="388ce8b3a4d5e5a3" providerId="LiveId" clId="{BE98972E-EEC4-4A1E-88E8-8A1F06BCF575}" dt="2020-02-21T16:11:12.977" v="2046"/>
        <pc:sldMkLst>
          <pc:docMk/>
          <pc:sldMk cId="2003138500" sldId="285"/>
        </pc:sldMkLst>
        <pc:spChg chg="add mod">
          <ac:chgData name="Michael Palmer" userId="388ce8b3a4d5e5a3" providerId="LiveId" clId="{BE98972E-EEC4-4A1E-88E8-8A1F06BCF575}" dt="2020-02-21T16:01:39.605" v="2040" actId="1076"/>
          <ac:spMkLst>
            <pc:docMk/>
            <pc:sldMk cId="2003138500" sldId="285"/>
            <ac:spMk id="4" creationId="{EE987122-968D-4564-884A-F41AB265AE75}"/>
          </ac:spMkLst>
        </pc:spChg>
        <pc:picChg chg="add mod">
          <ac:chgData name="Michael Palmer" userId="388ce8b3a4d5e5a3" providerId="LiveId" clId="{BE98972E-EEC4-4A1E-88E8-8A1F06BCF575}" dt="2020-02-21T16:01:32.108" v="2039" actId="1076"/>
          <ac:picMkLst>
            <pc:docMk/>
            <pc:sldMk cId="2003138500" sldId="285"/>
            <ac:picMk id="3" creationId="{DA34D278-3B87-417D-9AA9-0CDE82034C70}"/>
          </ac:picMkLst>
        </pc:picChg>
      </pc:sldChg>
      <pc:sldChg chg="addSp modSp add mod ord modTransition setBg">
        <pc:chgData name="Michael Palmer" userId="388ce8b3a4d5e5a3" providerId="LiveId" clId="{BE98972E-EEC4-4A1E-88E8-8A1F06BCF575}" dt="2020-02-21T16:11:12.977" v="2046"/>
        <pc:sldMkLst>
          <pc:docMk/>
          <pc:sldMk cId="3079056979" sldId="286"/>
        </pc:sldMkLst>
        <pc:spChg chg="add mod">
          <ac:chgData name="Michael Palmer" userId="388ce8b3a4d5e5a3" providerId="LiveId" clId="{BE98972E-EEC4-4A1E-88E8-8A1F06BCF575}" dt="2020-02-19T12:17:51.272" v="1597" actId="122"/>
          <ac:spMkLst>
            <pc:docMk/>
            <pc:sldMk cId="3079056979" sldId="286"/>
            <ac:spMk id="6" creationId="{E21F10C0-C70D-404C-A406-088FC133806B}"/>
          </ac:spMkLst>
        </pc:spChg>
        <pc:spChg chg="add mod">
          <ac:chgData name="Michael Palmer" userId="388ce8b3a4d5e5a3" providerId="LiveId" clId="{BE98972E-EEC4-4A1E-88E8-8A1F06BCF575}" dt="2020-02-19T12:17:55.601" v="1598" actId="122"/>
          <ac:spMkLst>
            <pc:docMk/>
            <pc:sldMk cId="3079056979" sldId="286"/>
            <ac:spMk id="7" creationId="{CCA7C84B-4D39-4E68-8961-98787D2A8832}"/>
          </ac:spMkLst>
        </pc:spChg>
        <pc:picChg chg="add mod">
          <ac:chgData name="Michael Palmer" userId="388ce8b3a4d5e5a3" providerId="LiveId" clId="{BE98972E-EEC4-4A1E-88E8-8A1F06BCF575}" dt="2020-02-19T11:25:17.904" v="1378" actId="14100"/>
          <ac:picMkLst>
            <pc:docMk/>
            <pc:sldMk cId="3079056979" sldId="286"/>
            <ac:picMk id="3" creationId="{14C08743-654D-4FCD-BAAC-97B120D383CC}"/>
          </ac:picMkLst>
        </pc:picChg>
        <pc:picChg chg="add mod">
          <ac:chgData name="Michael Palmer" userId="388ce8b3a4d5e5a3" providerId="LiveId" clId="{BE98972E-EEC4-4A1E-88E8-8A1F06BCF575}" dt="2020-02-19T11:25:29.337" v="1380" actId="1076"/>
          <ac:picMkLst>
            <pc:docMk/>
            <pc:sldMk cId="3079056979" sldId="286"/>
            <ac:picMk id="5" creationId="{D83DBE2C-23DC-4345-91BE-734169D027B8}"/>
          </ac:picMkLst>
        </pc:picChg>
      </pc:sldChg>
      <pc:sldChg chg="addSp modSp add del modTransition">
        <pc:chgData name="Michael Palmer" userId="388ce8b3a4d5e5a3" providerId="LiveId" clId="{BE98972E-EEC4-4A1E-88E8-8A1F06BCF575}" dt="2020-02-21T16:21:48.962" v="2049" actId="47"/>
        <pc:sldMkLst>
          <pc:docMk/>
          <pc:sldMk cId="3430204369" sldId="287"/>
        </pc:sldMkLst>
        <pc:picChg chg="add mod">
          <ac:chgData name="Michael Palmer" userId="388ce8b3a4d5e5a3" providerId="LiveId" clId="{BE98972E-EEC4-4A1E-88E8-8A1F06BCF575}" dt="2020-02-19T11:48:54.565" v="1521" actId="1076"/>
          <ac:picMkLst>
            <pc:docMk/>
            <pc:sldMk cId="3430204369" sldId="287"/>
            <ac:picMk id="3" creationId="{76694C1D-1444-4ADE-BDB0-767DAA1C6E45}"/>
          </ac:picMkLst>
        </pc:picChg>
      </pc:sldChg>
      <pc:sldChg chg="addSp delSp modSp add mod ord modTransition setBg">
        <pc:chgData name="Michael Palmer" userId="388ce8b3a4d5e5a3" providerId="LiveId" clId="{BE98972E-EEC4-4A1E-88E8-8A1F06BCF575}" dt="2020-02-21T16:11:12.977" v="2046"/>
        <pc:sldMkLst>
          <pc:docMk/>
          <pc:sldMk cId="1276134357" sldId="288"/>
        </pc:sldMkLst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16" creationId="{E1750109-3B91-4506-B997-0CD8E35A1488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18" creationId="{E72D8D1B-59F6-4FF3-8547-9BBB6129F2FA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20" creationId="{14044C96-7CFD-44DB-A579-D77B0D37C681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22" creationId="{8FC8C21F-9484-4A71-ABFA-6C10682FAC3E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24" creationId="{2C444748-5A8D-4B53-89FE-42B455DFA2D1}"/>
          </ac:spMkLst>
        </pc:spChg>
        <pc:spChg chg="add del">
          <ac:chgData name="Michael Palmer" userId="388ce8b3a4d5e5a3" providerId="LiveId" clId="{BE98972E-EEC4-4A1E-88E8-8A1F06BCF575}" dt="2020-02-19T12:49:29.069" v="1759" actId="26606"/>
          <ac:spMkLst>
            <pc:docMk/>
            <pc:sldMk cId="1276134357" sldId="288"/>
            <ac:spMk id="26" creationId="{F4FFA271-A10A-4AC3-8F06-E3313A197A80}"/>
          </ac:spMkLst>
        </pc:sp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3" creationId="{43866D72-A0CF-4BF3-A29C-6A04965CFD11}"/>
          </ac:picMkLst>
        </pc:pic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5" creationId="{BD409C19-B01A-4CB6-B232-65D29BB44B32}"/>
          </ac:picMkLst>
        </pc:pic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7" creationId="{F32D1998-257D-42E8-AE94-1C059700A2BF}"/>
          </ac:picMkLst>
        </pc:pic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9" creationId="{ABDFF596-DB26-4F67-9BFA-7B7A2E459CC8}"/>
          </ac:picMkLst>
        </pc:picChg>
        <pc:picChg chg="add mod ord">
          <ac:chgData name="Michael Palmer" userId="388ce8b3a4d5e5a3" providerId="LiveId" clId="{BE98972E-EEC4-4A1E-88E8-8A1F06BCF575}" dt="2020-02-19T12:49:52.435" v="1762" actId="26606"/>
          <ac:picMkLst>
            <pc:docMk/>
            <pc:sldMk cId="1276134357" sldId="288"/>
            <ac:picMk id="11" creationId="{C413300B-CFC6-428F-B4D3-D249BA505CE2}"/>
          </ac:picMkLst>
        </pc:picChg>
      </pc:sldChg>
      <pc:sldChg chg="addSp delSp modSp add ord modTransition">
        <pc:chgData name="Michael Palmer" userId="388ce8b3a4d5e5a3" providerId="LiveId" clId="{BE98972E-EEC4-4A1E-88E8-8A1F06BCF575}" dt="2020-02-21T16:11:12.977" v="2046"/>
        <pc:sldMkLst>
          <pc:docMk/>
          <pc:sldMk cId="880820523" sldId="289"/>
        </pc:sldMkLst>
        <pc:spChg chg="add del mod">
          <ac:chgData name="Michael Palmer" userId="388ce8b3a4d5e5a3" providerId="LiveId" clId="{BE98972E-EEC4-4A1E-88E8-8A1F06BCF575}" dt="2020-02-19T13:26:27.536" v="1770" actId="478"/>
          <ac:spMkLst>
            <pc:docMk/>
            <pc:sldMk cId="880820523" sldId="289"/>
            <ac:spMk id="2" creationId="{EA02F743-4A2F-411E-B94B-7D13C2A28A9D}"/>
          </ac:spMkLst>
        </pc:spChg>
        <pc:spChg chg="add del mod">
          <ac:chgData name="Michael Palmer" userId="388ce8b3a4d5e5a3" providerId="LiveId" clId="{BE98972E-EEC4-4A1E-88E8-8A1F06BCF575}" dt="2020-02-19T13:32:44.087" v="1779" actId="478"/>
          <ac:spMkLst>
            <pc:docMk/>
            <pc:sldMk cId="880820523" sldId="289"/>
            <ac:spMk id="5" creationId="{504B5066-F19A-4800-8F27-5F4F1F5CE68F}"/>
          </ac:spMkLst>
        </pc:spChg>
        <pc:spChg chg="add mod">
          <ac:chgData name="Michael Palmer" userId="388ce8b3a4d5e5a3" providerId="LiveId" clId="{BE98972E-EEC4-4A1E-88E8-8A1F06BCF575}" dt="2020-02-19T13:36:18.696" v="1845" actId="1076"/>
          <ac:spMkLst>
            <pc:docMk/>
            <pc:sldMk cId="880820523" sldId="289"/>
            <ac:spMk id="6" creationId="{E3037B20-CE0F-421F-8DD5-FDEBFC150934}"/>
          </ac:spMkLst>
        </pc:spChg>
        <pc:picChg chg="add mod">
          <ac:chgData name="Michael Palmer" userId="388ce8b3a4d5e5a3" providerId="LiveId" clId="{BE98972E-EEC4-4A1E-88E8-8A1F06BCF575}" dt="2020-02-19T13:36:41.955" v="1848" actId="1076"/>
          <ac:picMkLst>
            <pc:docMk/>
            <pc:sldMk cId="880820523" sldId="289"/>
            <ac:picMk id="4" creationId="{8D7D924D-270B-4944-915C-7BA4D2077788}"/>
          </ac:picMkLst>
        </pc:picChg>
      </pc:sldChg>
      <pc:sldChg chg="addSp modSp add ord modTransition">
        <pc:chgData name="Michael Palmer" userId="388ce8b3a4d5e5a3" providerId="LiveId" clId="{BE98972E-EEC4-4A1E-88E8-8A1F06BCF575}" dt="2020-02-21T16:11:12.977" v="2046"/>
        <pc:sldMkLst>
          <pc:docMk/>
          <pc:sldMk cId="2736934873" sldId="290"/>
        </pc:sldMkLst>
        <pc:spChg chg="add mod">
          <ac:chgData name="Michael Palmer" userId="388ce8b3a4d5e5a3" providerId="LiveId" clId="{BE98972E-EEC4-4A1E-88E8-8A1F06BCF575}" dt="2020-02-21T15:40:18.059" v="1924" actId="255"/>
          <ac:spMkLst>
            <pc:docMk/>
            <pc:sldMk cId="2736934873" sldId="290"/>
            <ac:spMk id="3" creationId="{275E7C2C-F45F-4D13-B616-69DFBBFEB5A5}"/>
          </ac:spMkLst>
        </pc:spChg>
        <pc:picChg chg="add mod">
          <ac:chgData name="Michael Palmer" userId="388ce8b3a4d5e5a3" providerId="LiveId" clId="{BE98972E-EEC4-4A1E-88E8-8A1F06BCF575}" dt="2020-02-21T15:31:33.807" v="1859" actId="14100"/>
          <ac:picMkLst>
            <pc:docMk/>
            <pc:sldMk cId="2736934873" sldId="290"/>
            <ac:picMk id="2" creationId="{695390EB-0654-4BF4-9600-1CB252FD1DBF}"/>
          </ac:picMkLst>
        </pc:picChg>
      </pc:sldChg>
      <pc:sldChg chg="addSp modSp add mod ord modTransition setBg">
        <pc:chgData name="Michael Palmer" userId="388ce8b3a4d5e5a3" providerId="LiveId" clId="{BE98972E-EEC4-4A1E-88E8-8A1F06BCF575}" dt="2020-02-21T16:11:12.977" v="2046"/>
        <pc:sldMkLst>
          <pc:docMk/>
          <pc:sldMk cId="1900874680" sldId="291"/>
        </pc:sldMkLst>
        <pc:spChg chg="add mod">
          <ac:chgData name="Michael Palmer" userId="388ce8b3a4d5e5a3" providerId="LiveId" clId="{BE98972E-EEC4-4A1E-88E8-8A1F06BCF575}" dt="2020-02-21T15:42:02.723" v="1967" actId="255"/>
          <ac:spMkLst>
            <pc:docMk/>
            <pc:sldMk cId="1900874680" sldId="291"/>
            <ac:spMk id="3" creationId="{C2530FE0-96B9-485C-8754-032184813A84}"/>
          </ac:spMkLst>
        </pc:spChg>
        <pc:spChg chg="add mod">
          <ac:chgData name="Michael Palmer" userId="388ce8b3a4d5e5a3" providerId="LiveId" clId="{BE98972E-EEC4-4A1E-88E8-8A1F06BCF575}" dt="2020-02-21T15:44:11.452" v="2020" actId="255"/>
          <ac:spMkLst>
            <pc:docMk/>
            <pc:sldMk cId="1900874680" sldId="291"/>
            <ac:spMk id="4" creationId="{876543C2-102D-43FE-90D4-1D11641586D6}"/>
          </ac:spMkLst>
        </pc:spChg>
        <pc:picChg chg="add mod">
          <ac:chgData name="Michael Palmer" userId="388ce8b3a4d5e5a3" providerId="LiveId" clId="{BE98972E-EEC4-4A1E-88E8-8A1F06BCF575}" dt="2020-02-21T15:34:18.786" v="1872" actId="14100"/>
          <ac:picMkLst>
            <pc:docMk/>
            <pc:sldMk cId="1900874680" sldId="291"/>
            <ac:picMk id="2" creationId="{A2F61CE7-3F60-4501-AA72-ED0618537C74}"/>
          </ac:picMkLst>
        </pc:picChg>
      </pc:sldChg>
      <pc:sldChg chg="addSp modSp add ord">
        <pc:chgData name="Michael Palmer" userId="388ce8b3a4d5e5a3" providerId="LiveId" clId="{BE98972E-EEC4-4A1E-88E8-8A1F06BCF575}" dt="2020-02-21T16:23:29.899" v="2061"/>
        <pc:sldMkLst>
          <pc:docMk/>
          <pc:sldMk cId="1254468375" sldId="292"/>
        </pc:sldMkLst>
        <pc:picChg chg="add mod">
          <ac:chgData name="Michael Palmer" userId="388ce8b3a4d5e5a3" providerId="LiveId" clId="{BE98972E-EEC4-4A1E-88E8-8A1F06BCF575}" dt="2020-02-21T16:22:22.608" v="2055" actId="14100"/>
          <ac:picMkLst>
            <pc:docMk/>
            <pc:sldMk cId="1254468375" sldId="292"/>
            <ac:picMk id="2" creationId="{D8761150-F5BC-4F84-BC41-1F00AEC4FC30}"/>
          </ac:picMkLst>
        </pc:picChg>
      </pc:sldChg>
      <pc:sldMasterChg chg="modTransition modSldLayout">
        <pc:chgData name="Michael Palmer" userId="388ce8b3a4d5e5a3" providerId="LiveId" clId="{BE98972E-EEC4-4A1E-88E8-8A1F06BCF575}" dt="2020-02-21T16:11:12.977" v="2046"/>
        <pc:sldMasterMkLst>
          <pc:docMk/>
          <pc:sldMasterMk cId="2205360575" sldId="2147483648"/>
        </pc:sldMasterMkLst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2899187350" sldId="2147483649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3766673857" sldId="2147483650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3450963928" sldId="2147483651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1151553438" sldId="2147483652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3632870364" sldId="2147483653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3770382124" sldId="2147483654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4155464035" sldId="2147483655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2519837461" sldId="2147483656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4125003083" sldId="2147483657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4293687275" sldId="2147483658"/>
          </pc:sldLayoutMkLst>
        </pc:sldLayoutChg>
        <pc:sldLayoutChg chg="modTransition">
          <pc:chgData name="Michael Palmer" userId="388ce8b3a4d5e5a3" providerId="LiveId" clId="{BE98972E-EEC4-4A1E-88E8-8A1F06BCF575}" dt="2020-02-21T16:11:12.977" v="2046"/>
          <pc:sldLayoutMkLst>
            <pc:docMk/>
            <pc:sldMasterMk cId="2205360575" sldId="2147483648"/>
            <pc:sldLayoutMk cId="3428377536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B0A5F-6A44-4737-B94A-6621C6055F6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7162F-E529-4A07-B9D8-E7687FE531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796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FC89-2F44-4101-91B6-FFCAAB709A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F46349-023A-4756-B88B-5965EA60B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FEB98-6515-4C92-B5D9-ACBB3990D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3758A-685A-4233-8A30-9E00E3C6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27630-7DCB-46DE-94B8-A5D8E930B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1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3B55F-D4A3-4E9A-8138-5A9226236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4E632-DE0F-4050-B873-D0E35AA94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C46F5-EF6B-4D60-91B9-99D4E67B2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1F894-5F6D-4EF2-B3AB-411066781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E0DE-E46B-46AE-804D-51C393949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67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ED3F1-A605-4B34-927C-63CE5B8F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5FCF3-4733-47AE-96ED-9B0AFA42B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A7E0C-6375-4E50-841B-E78288E3C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35425-7565-441C-8572-090CF84A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69A1A-1FEF-4022-B003-126A5FBF6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96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14FFD-51A5-4E34-8262-2977F5B8C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05159-A62A-4D09-873C-C3EF665B69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F878B-4B79-4A59-BAA9-41B0607D4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481AB-93AB-42C0-9ABD-64EB069E6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1475B-DAA7-4FEC-BD21-0BA68332D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285CF-5C86-409C-89F1-9BACE595D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55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3C32-D6F7-4DCC-93B2-486A2062A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005D3-EBD9-4B31-8FDF-25F83FA0F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D206F-7E3B-40C7-AD6E-FE80D4F10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114B9D-7C9D-4A0A-B368-00DABB884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41A270-FDB5-4C3D-947C-0EFBF4CCE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AB33D4-6A8F-4D9F-A1AB-A2770F7A3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54C1DE-4F2C-421E-A130-F6AABB6B8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2B412A-392E-4EF7-956A-BB026D20E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87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CC14A-E8A3-4751-AF96-73C68C7F2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F2E9C5-BACD-4B5A-9D80-D8AE2D4CB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D9B899-8D49-4651-95B4-8F9B1CD67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518725-C806-4649-9ECB-CCEC8DC3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8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53C257-33C8-4EDB-9D2C-D9BFAD27B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E0BEF0-D5A8-409C-A41B-04806F6D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33131-5E52-428F-AF48-CDBEC142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46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BB2EB-FE91-4B18-ACD6-C8AA5A8D2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E62FA-2A9A-4B6D-AF89-173D6B8FA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7402D-F0B1-43B7-9952-41CCE030C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07D49-8CE6-42B5-930B-5F77775A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2969F-BC99-42ED-9788-A50379E4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2ED43-F6EE-4C70-9A60-3B0739B02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83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4288F-F1C1-44A2-9B08-B1B094AA4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F60834-0D75-4E2B-9D2A-986D5F826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893C0-58CF-4A1E-AAEE-3B09DDB5B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1C7BE-9F21-44CE-B9F2-F9F3D8366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410C5-68A9-4F9D-9042-08BC8CB0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D19C1-9D7B-419B-B099-6B672F59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00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6F08-B809-4D15-A420-7DFE075C1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4E04F-BDFD-4714-A6F7-41798C677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90AC-89FC-4D30-B2FA-7A29EC0DD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9A243-CEDD-48A4-9442-2D473D4E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FB463-406A-4992-85E2-9AFC65E4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68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089153-F783-4A8A-9631-9ABE26D110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10CA6-BC70-47E2-989D-E5B7C1BC9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D552D-2EBB-4F9A-984D-20DFDAE86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C847C-DB81-4A9F-8427-675B33F95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EC56E-E347-4B42-80F7-AF484835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37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A5EA1-CD11-4ADB-945A-16AC7ECF1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5949D-183D-43DB-9FAD-DC177A737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41D26-6AB2-44B8-8A3B-A778CE154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67151-AC27-4A1E-8D6A-7C0523E98A22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8A759-9B98-46CD-86C7-E62D7194C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DAD9C-A716-490A-84C4-819862B9B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89076-505A-4A1C-96E7-438CDBD56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36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8D7D924D-270B-4944-915C-7BA4D2077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2" y="514667"/>
            <a:ext cx="4603009" cy="58286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037B20-CE0F-421F-8DD5-FDEBFC150934}"/>
              </a:ext>
            </a:extLst>
          </p:cNvPr>
          <p:cNvSpPr txBox="1"/>
          <p:nvPr/>
        </p:nvSpPr>
        <p:spPr>
          <a:xfrm>
            <a:off x="6096000" y="2736502"/>
            <a:ext cx="5473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MA Fine Art Pechakucha Presentation 2020 </a:t>
            </a:r>
          </a:p>
          <a:p>
            <a:pPr algn="ctr"/>
            <a:r>
              <a:rPr lang="en-GB" sz="2400" dirty="0"/>
              <a:t>By Michael Palmer</a:t>
            </a:r>
          </a:p>
        </p:txBody>
      </p:sp>
    </p:spTree>
    <p:extLst>
      <p:ext uri="{BB962C8B-B14F-4D97-AF65-F5344CB8AC3E}">
        <p14:creationId xmlns:p14="http://schemas.microsoft.com/office/powerpoint/2010/main" val="88082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room&#10;&#10;Description automatically generated">
            <a:extLst>
              <a:ext uri="{FF2B5EF4-FFF2-40B4-BE49-F238E27FC236}">
                <a16:creationId xmlns:a16="http://schemas.microsoft.com/office/drawing/2014/main" id="{1B78B2EF-7157-4D27-BB03-EDD5B6383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141" y="398309"/>
            <a:ext cx="5449718" cy="60613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A2C5DD-DB8D-4BA8-98FD-E11E1300791E}"/>
              </a:ext>
            </a:extLst>
          </p:cNvPr>
          <p:cNvSpPr txBox="1"/>
          <p:nvPr/>
        </p:nvSpPr>
        <p:spPr>
          <a:xfrm>
            <a:off x="9028604" y="5934670"/>
            <a:ext cx="2757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‘</a:t>
            </a:r>
            <a:r>
              <a:rPr lang="en-GB" sz="1600" dirty="0"/>
              <a:t>Interior’ (1899) </a:t>
            </a:r>
          </a:p>
          <a:p>
            <a:r>
              <a:rPr lang="en-GB" sz="1600" dirty="0"/>
              <a:t>Vilhelm Hammershoi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602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standing, front, sitting&#10;&#10;Description automatically generated">
            <a:extLst>
              <a:ext uri="{FF2B5EF4-FFF2-40B4-BE49-F238E27FC236}">
                <a16:creationId xmlns:a16="http://schemas.microsoft.com/office/drawing/2014/main" id="{95188C39-8383-4AC3-A705-28EFFC218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502" y="666933"/>
            <a:ext cx="6700995" cy="55241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530153-EAB9-45AD-B4F2-D6BB6EF1DD54}"/>
              </a:ext>
            </a:extLst>
          </p:cNvPr>
          <p:cNvSpPr txBox="1"/>
          <p:nvPr/>
        </p:nvSpPr>
        <p:spPr>
          <a:xfrm>
            <a:off x="9569496" y="5575513"/>
            <a:ext cx="23493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‘</a:t>
            </a:r>
            <a:r>
              <a:rPr lang="en-GB" sz="1600" dirty="0"/>
              <a:t>New York Interior’ (1921) Edward Hopper</a:t>
            </a:r>
          </a:p>
        </p:txBody>
      </p:sp>
    </p:spTree>
    <p:extLst>
      <p:ext uri="{BB962C8B-B14F-4D97-AF65-F5344CB8AC3E}">
        <p14:creationId xmlns:p14="http://schemas.microsoft.com/office/powerpoint/2010/main" val="308661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lothing, wall, indoor&#10;&#10;Description automatically generated">
            <a:extLst>
              <a:ext uri="{FF2B5EF4-FFF2-40B4-BE49-F238E27FC236}">
                <a16:creationId xmlns:a16="http://schemas.microsoft.com/office/drawing/2014/main" id="{63912B75-044F-44FE-9450-D467249EE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876" y="436198"/>
            <a:ext cx="3974247" cy="59856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08CF8C-91DC-498B-A15F-A4AA49349431}"/>
              </a:ext>
            </a:extLst>
          </p:cNvPr>
          <p:cNvSpPr txBox="1"/>
          <p:nvPr/>
        </p:nvSpPr>
        <p:spPr>
          <a:xfrm>
            <a:off x="8256104" y="5765369"/>
            <a:ext cx="329979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sz="1600" dirty="0"/>
              <a:t>‘#11692-492’ (2008) Todd Hido</a:t>
            </a:r>
          </a:p>
        </p:txBody>
      </p:sp>
    </p:spTree>
    <p:extLst>
      <p:ext uri="{BB962C8B-B14F-4D97-AF65-F5344CB8AC3E}">
        <p14:creationId xmlns:p14="http://schemas.microsoft.com/office/powerpoint/2010/main" val="416112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1B5660-CFB3-4435-B3C0-590CFC1044E6}"/>
              </a:ext>
            </a:extLst>
          </p:cNvPr>
          <p:cNvSpPr txBox="1"/>
          <p:nvPr/>
        </p:nvSpPr>
        <p:spPr>
          <a:xfrm>
            <a:off x="536115" y="5514535"/>
            <a:ext cx="1111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                  </a:t>
            </a:r>
            <a:r>
              <a:rPr lang="en-GB" sz="1600" dirty="0"/>
              <a:t>‘Eleven am’ (1926) Edward Hopper                                                                            #4313 (2006) Todd Hido </a:t>
            </a:r>
          </a:p>
        </p:txBody>
      </p:sp>
      <p:pic>
        <p:nvPicPr>
          <p:cNvPr id="6" name="Picture 5" descr="A person sitting on a bed&#10;&#10;Description automatically generated">
            <a:extLst>
              <a:ext uri="{FF2B5EF4-FFF2-40B4-BE49-F238E27FC236}">
                <a16:creationId xmlns:a16="http://schemas.microsoft.com/office/drawing/2014/main" id="{9DCE13BF-29C3-43D8-9587-36276029E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172" y="1083212"/>
            <a:ext cx="5320713" cy="4164036"/>
          </a:xfrm>
          <a:prstGeom prst="rect">
            <a:avLst/>
          </a:prstGeom>
        </p:spPr>
      </p:pic>
      <p:pic>
        <p:nvPicPr>
          <p:cNvPr id="8" name="Picture 7" descr="A dog sitting in a room&#10;&#10;Description automatically generated">
            <a:extLst>
              <a:ext uri="{FF2B5EF4-FFF2-40B4-BE49-F238E27FC236}">
                <a16:creationId xmlns:a16="http://schemas.microsoft.com/office/drawing/2014/main" id="{9A6E3C43-E68C-48B8-8087-568C1AE6C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15" y="1083212"/>
            <a:ext cx="5347078" cy="416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F31E879-F970-4ED6-AFC2-CEA0C4F1B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15" y="580903"/>
            <a:ext cx="2833459" cy="4898388"/>
          </a:xfrm>
          <a:prstGeom prst="rect">
            <a:avLst/>
          </a:prstGeom>
        </p:spPr>
      </p:pic>
      <p:pic>
        <p:nvPicPr>
          <p:cNvPr id="6" name="Picture 5" descr="A picture containing green, curtain, computer&#10;&#10;Description automatically generated">
            <a:extLst>
              <a:ext uri="{FF2B5EF4-FFF2-40B4-BE49-F238E27FC236}">
                <a16:creationId xmlns:a16="http://schemas.microsoft.com/office/drawing/2014/main" id="{527FDD32-4790-4110-8304-F751681DE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493" y="580900"/>
            <a:ext cx="2989400" cy="4898388"/>
          </a:xfrm>
          <a:prstGeom prst="rect">
            <a:avLst/>
          </a:prstGeom>
        </p:spPr>
      </p:pic>
      <p:pic>
        <p:nvPicPr>
          <p:cNvPr id="8" name="Picture 7" descr="A picture containing man, game, sign, standing&#10;&#10;Description automatically generated">
            <a:extLst>
              <a:ext uri="{FF2B5EF4-FFF2-40B4-BE49-F238E27FC236}">
                <a16:creationId xmlns:a16="http://schemas.microsoft.com/office/drawing/2014/main" id="{BF0946E1-EB52-488E-91E1-D57BC14D2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812" y="580900"/>
            <a:ext cx="3959073" cy="48983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4F3B00-7E9C-40D4-A6BE-C83A1502F4BC}"/>
              </a:ext>
            </a:extLst>
          </p:cNvPr>
          <p:cNvSpPr txBox="1"/>
          <p:nvPr/>
        </p:nvSpPr>
        <p:spPr>
          <a:xfrm>
            <a:off x="413115" y="5655212"/>
            <a:ext cx="2833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Towards A Philosophy of Photography (2000)             Vilem Flusser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8D4C5A-A24B-4687-88B8-BB8E973CC262}"/>
              </a:ext>
            </a:extLst>
          </p:cNvPr>
          <p:cNvSpPr txBox="1"/>
          <p:nvPr/>
        </p:nvSpPr>
        <p:spPr>
          <a:xfrm>
            <a:off x="4038493" y="5655212"/>
            <a:ext cx="298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The Work of Art in the Age of Mechanical Reproduction (1936) Walter Benjamin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0BFFBE-0262-49C7-BD90-3D2A11060D27}"/>
              </a:ext>
            </a:extLst>
          </p:cNvPr>
          <p:cNvSpPr txBox="1"/>
          <p:nvPr/>
        </p:nvSpPr>
        <p:spPr>
          <a:xfrm>
            <a:off x="7819812" y="5655212"/>
            <a:ext cx="3959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Photos That Changed The World (2000) ed. Peter Stepan</a:t>
            </a:r>
          </a:p>
        </p:txBody>
      </p:sp>
    </p:spTree>
    <p:extLst>
      <p:ext uri="{BB962C8B-B14F-4D97-AF65-F5344CB8AC3E}">
        <p14:creationId xmlns:p14="http://schemas.microsoft.com/office/powerpoint/2010/main" val="323914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761150-F5BC-4F84-BC41-1F00AEC4F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6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5390EB-0654-4BF4-9600-1CB252FD1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057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5E7C2C-F45F-4D13-B616-69DFBBFEB5A5}"/>
              </a:ext>
            </a:extLst>
          </p:cNvPr>
          <p:cNvSpPr txBox="1"/>
          <p:nvPr/>
        </p:nvSpPr>
        <p:spPr>
          <a:xfrm>
            <a:off x="3644348" y="6387548"/>
            <a:ext cx="7712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‘Freedom’ (2018) 36x24cm Michael Palmer</a:t>
            </a:r>
          </a:p>
        </p:txBody>
      </p:sp>
    </p:spTree>
    <p:extLst>
      <p:ext uri="{BB962C8B-B14F-4D97-AF65-F5344CB8AC3E}">
        <p14:creationId xmlns:p14="http://schemas.microsoft.com/office/powerpoint/2010/main" val="273693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F61CE7-3F60-4501-AA72-ED0618537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530FE0-96B9-485C-8754-032184813A84}"/>
              </a:ext>
            </a:extLst>
          </p:cNvPr>
          <p:cNvSpPr txBox="1"/>
          <p:nvPr/>
        </p:nvSpPr>
        <p:spPr>
          <a:xfrm>
            <a:off x="636104" y="6255026"/>
            <a:ext cx="5353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‘Gasoline Alley’ (2018) Michael Palmer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543C2-102D-43FE-90D4-1D11641586D6}"/>
              </a:ext>
            </a:extLst>
          </p:cNvPr>
          <p:cNvSpPr txBox="1"/>
          <p:nvPr/>
        </p:nvSpPr>
        <p:spPr>
          <a:xfrm>
            <a:off x="6202017" y="6255026"/>
            <a:ext cx="5353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‘</a:t>
            </a:r>
            <a:r>
              <a:rPr lang="en-GB" sz="1600" dirty="0"/>
              <a:t>Jesus Says…’ (2018) 50x46cm Michael Palmer</a:t>
            </a:r>
          </a:p>
        </p:txBody>
      </p:sp>
    </p:spTree>
    <p:extLst>
      <p:ext uri="{BB962C8B-B14F-4D97-AF65-F5344CB8AC3E}">
        <p14:creationId xmlns:p14="http://schemas.microsoft.com/office/powerpoint/2010/main" val="190087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hat&#10;&#10;Description automatically generated">
            <a:extLst>
              <a:ext uri="{FF2B5EF4-FFF2-40B4-BE49-F238E27FC236}">
                <a16:creationId xmlns:a16="http://schemas.microsoft.com/office/drawing/2014/main" id="{3A6655FB-B9CF-4B42-ACAD-0AFAB3558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63" y="485335"/>
            <a:ext cx="3707030" cy="55497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85938A-6873-489C-B03B-A59EF52795C5}"/>
              </a:ext>
            </a:extLst>
          </p:cNvPr>
          <p:cNvSpPr txBox="1"/>
          <p:nvPr/>
        </p:nvSpPr>
        <p:spPr>
          <a:xfrm>
            <a:off x="6884542" y="6035040"/>
            <a:ext cx="3707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‘Triumph’ (2019) 150x100cm Michael Palmer</a:t>
            </a:r>
          </a:p>
        </p:txBody>
      </p:sp>
      <p:pic>
        <p:nvPicPr>
          <p:cNvPr id="4" name="Picture 3" descr="A picture containing person, man, yellow, wearing&#10;&#10;Description automatically generated">
            <a:extLst>
              <a:ext uri="{FF2B5EF4-FFF2-40B4-BE49-F238E27FC236}">
                <a16:creationId xmlns:a16="http://schemas.microsoft.com/office/drawing/2014/main" id="{457DD2C8-E603-4957-9038-63CAEB3AF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89" y="485335"/>
            <a:ext cx="3665148" cy="55497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A03541-D84D-400A-9DCF-B7C672618F3D}"/>
              </a:ext>
            </a:extLst>
          </p:cNvPr>
          <p:cNvSpPr txBox="1"/>
          <p:nvPr/>
        </p:nvSpPr>
        <p:spPr>
          <a:xfrm>
            <a:off x="1812463" y="6035040"/>
            <a:ext cx="3665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   </a:t>
            </a:r>
            <a:r>
              <a:rPr lang="en-GB" sz="1600" dirty="0"/>
              <a:t>Helen (2019) Michael Palmer</a:t>
            </a:r>
          </a:p>
        </p:txBody>
      </p:sp>
    </p:spTree>
    <p:extLst>
      <p:ext uri="{BB962C8B-B14F-4D97-AF65-F5344CB8AC3E}">
        <p14:creationId xmlns:p14="http://schemas.microsoft.com/office/powerpoint/2010/main" val="309108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costume&#10;&#10;Description automatically generated">
            <a:extLst>
              <a:ext uri="{FF2B5EF4-FFF2-40B4-BE49-F238E27FC236}">
                <a16:creationId xmlns:a16="http://schemas.microsoft.com/office/drawing/2014/main" id="{14C08743-654D-4FCD-BAAC-97B120D38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18" y="1167618"/>
            <a:ext cx="4586068" cy="4586068"/>
          </a:xfrm>
          <a:prstGeom prst="rect">
            <a:avLst/>
          </a:prstGeom>
        </p:spPr>
      </p:pic>
      <p:pic>
        <p:nvPicPr>
          <p:cNvPr id="5" name="Picture 4" descr="A person wearing a red hat&#10;&#10;Description automatically generated">
            <a:extLst>
              <a:ext uri="{FF2B5EF4-FFF2-40B4-BE49-F238E27FC236}">
                <a16:creationId xmlns:a16="http://schemas.microsoft.com/office/drawing/2014/main" id="{D83DBE2C-23DC-4345-91BE-734169D02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961" y="1167618"/>
            <a:ext cx="4644121" cy="45860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1F10C0-C70D-404C-A406-088FC133806B}"/>
              </a:ext>
            </a:extLst>
          </p:cNvPr>
          <p:cNvSpPr txBox="1"/>
          <p:nvPr/>
        </p:nvSpPr>
        <p:spPr>
          <a:xfrm>
            <a:off x="1027918" y="5753686"/>
            <a:ext cx="4586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Sebastian Palmer (2019)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A7C84B-4D39-4E68-8961-98787D2A8832}"/>
              </a:ext>
            </a:extLst>
          </p:cNvPr>
          <p:cNvSpPr txBox="1"/>
          <p:nvPr/>
        </p:nvSpPr>
        <p:spPr>
          <a:xfrm>
            <a:off x="6519961" y="5753686"/>
            <a:ext cx="4644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‘Unhappy’ (2019) 60x60cm Michael Palmer</a:t>
            </a:r>
          </a:p>
        </p:txBody>
      </p:sp>
    </p:spTree>
    <p:extLst>
      <p:ext uri="{BB962C8B-B14F-4D97-AF65-F5344CB8AC3E}">
        <p14:creationId xmlns:p14="http://schemas.microsoft.com/office/powerpoint/2010/main" val="307905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DD273E-BA76-4855-837A-C66DE19CBC67}"/>
              </a:ext>
            </a:extLst>
          </p:cNvPr>
          <p:cNvSpPr txBox="1"/>
          <p:nvPr/>
        </p:nvSpPr>
        <p:spPr>
          <a:xfrm>
            <a:off x="8693426" y="5242959"/>
            <a:ext cx="26371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‘Bubble Gum Kid’ (2020)</a:t>
            </a:r>
          </a:p>
          <a:p>
            <a:r>
              <a:rPr lang="en-GB" sz="1600" dirty="0"/>
              <a:t>30x20cm Michael Palmer</a:t>
            </a:r>
          </a:p>
          <a:p>
            <a:endParaRPr lang="en-GB" sz="1600" dirty="0"/>
          </a:p>
          <a:p>
            <a:r>
              <a:rPr lang="en-GB" sz="1600" i="1" dirty="0"/>
              <a:t>After Marvin E Newman ‘The Bubble Gum Kid’ (1950)</a:t>
            </a:r>
          </a:p>
          <a:p>
            <a:endParaRPr lang="en-GB" dirty="0"/>
          </a:p>
        </p:txBody>
      </p:sp>
      <p:pic>
        <p:nvPicPr>
          <p:cNvPr id="5" name="Picture 4" descr="A person wearing a uniform&#10;&#10;Description automatically generated">
            <a:extLst>
              <a:ext uri="{FF2B5EF4-FFF2-40B4-BE49-F238E27FC236}">
                <a16:creationId xmlns:a16="http://schemas.microsoft.com/office/drawing/2014/main" id="{F64976D2-CAE9-4B62-A6E4-CE7A43F78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62" y="382962"/>
            <a:ext cx="4959675" cy="609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4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ridge, holding, standing, man&#10;&#10;Description automatically generated">
            <a:extLst>
              <a:ext uri="{FF2B5EF4-FFF2-40B4-BE49-F238E27FC236}">
                <a16:creationId xmlns:a16="http://schemas.microsoft.com/office/drawing/2014/main" id="{A7A40C73-F5A6-44E0-8E02-B7B6D6DBB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207" y="300105"/>
            <a:ext cx="4133585" cy="62577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710B0D-B6AE-43F4-A2FF-62BA0A97AB90}"/>
              </a:ext>
            </a:extLst>
          </p:cNvPr>
          <p:cNvSpPr txBox="1"/>
          <p:nvPr/>
        </p:nvSpPr>
        <p:spPr>
          <a:xfrm>
            <a:off x="8388626" y="5942341"/>
            <a:ext cx="31672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‘</a:t>
            </a:r>
            <a:r>
              <a:rPr lang="en-GB" sz="1600" dirty="0"/>
              <a:t>The White Bridge’ (2019)</a:t>
            </a:r>
          </a:p>
          <a:p>
            <a:r>
              <a:rPr lang="en-GB" sz="1600" dirty="0"/>
              <a:t>76x50cm Michael Palmer</a:t>
            </a:r>
          </a:p>
        </p:txBody>
      </p:sp>
    </p:spTree>
    <p:extLst>
      <p:ext uri="{BB962C8B-B14F-4D97-AF65-F5344CB8AC3E}">
        <p14:creationId xmlns:p14="http://schemas.microsoft.com/office/powerpoint/2010/main" val="337395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standing, elephant, man&#10;&#10;Description automatically generated">
            <a:extLst>
              <a:ext uri="{FF2B5EF4-FFF2-40B4-BE49-F238E27FC236}">
                <a16:creationId xmlns:a16="http://schemas.microsoft.com/office/drawing/2014/main" id="{CA961664-2728-4A9B-9541-AA8999AD8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23" y="442729"/>
            <a:ext cx="3885354" cy="59725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113AEF-3D4F-4FAB-AECC-F2EF2B1C3B92}"/>
              </a:ext>
            </a:extLst>
          </p:cNvPr>
          <p:cNvSpPr txBox="1"/>
          <p:nvPr/>
        </p:nvSpPr>
        <p:spPr>
          <a:xfrm>
            <a:off x="8311355" y="5828225"/>
            <a:ext cx="3277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‘</a:t>
            </a:r>
            <a:r>
              <a:rPr lang="en-GB" sz="1600" dirty="0"/>
              <a:t>Wet Feet’ (2020) 76x50cm</a:t>
            </a:r>
          </a:p>
          <a:p>
            <a:r>
              <a:rPr lang="en-GB" sz="1600" dirty="0"/>
              <a:t>Michael Palmer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462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ack, indoor, sitting, bowl&#10;&#10;Description automatically generated">
            <a:extLst>
              <a:ext uri="{FF2B5EF4-FFF2-40B4-BE49-F238E27FC236}">
                <a16:creationId xmlns:a16="http://schemas.microsoft.com/office/drawing/2014/main" id="{7364EE58-687E-4241-B4FF-EE3C17E4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822" y="503747"/>
            <a:ext cx="5942355" cy="58505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253CDC-AD97-4645-9F95-9CD75D812E6C}"/>
              </a:ext>
            </a:extLst>
          </p:cNvPr>
          <p:cNvSpPr txBox="1"/>
          <p:nvPr/>
        </p:nvSpPr>
        <p:spPr>
          <a:xfrm>
            <a:off x="9250018" y="5523256"/>
            <a:ext cx="2252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‘Wasp in My Coffee’ </a:t>
            </a:r>
          </a:p>
          <a:p>
            <a:r>
              <a:rPr lang="en-GB" sz="1600" dirty="0"/>
              <a:t>(2019) 60x60cm</a:t>
            </a:r>
          </a:p>
          <a:p>
            <a:r>
              <a:rPr lang="en-GB" sz="1600" dirty="0"/>
              <a:t>Michael Palmer</a:t>
            </a:r>
          </a:p>
        </p:txBody>
      </p:sp>
    </p:spTree>
    <p:extLst>
      <p:ext uri="{BB962C8B-B14F-4D97-AF65-F5344CB8AC3E}">
        <p14:creationId xmlns:p14="http://schemas.microsoft.com/office/powerpoint/2010/main" val="348592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in front of a crowd&#10;&#10;Description automatically generated">
            <a:extLst>
              <a:ext uri="{FF2B5EF4-FFF2-40B4-BE49-F238E27FC236}">
                <a16:creationId xmlns:a16="http://schemas.microsoft.com/office/drawing/2014/main" id="{E4A14E07-80AB-4A9F-9218-E135FA662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24" y="528124"/>
            <a:ext cx="5801751" cy="58017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EC90CE-DFB1-485A-9045-35B7990CC2E8}"/>
              </a:ext>
            </a:extLst>
          </p:cNvPr>
          <p:cNvSpPr txBox="1"/>
          <p:nvPr/>
        </p:nvSpPr>
        <p:spPr>
          <a:xfrm>
            <a:off x="9195989" y="5498878"/>
            <a:ext cx="2771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The Royal Opera House, London</a:t>
            </a:r>
          </a:p>
          <a:p>
            <a:r>
              <a:rPr lang="en-GB" sz="1600" i="1" dirty="0"/>
              <a:t>(2020) Michael Palmer </a:t>
            </a:r>
          </a:p>
        </p:txBody>
      </p:sp>
    </p:spTree>
    <p:extLst>
      <p:ext uri="{BB962C8B-B14F-4D97-AF65-F5344CB8AC3E}">
        <p14:creationId xmlns:p14="http://schemas.microsoft.com/office/powerpoint/2010/main" val="78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w of people in a room&#10;&#10;Description automatically generated">
            <a:extLst>
              <a:ext uri="{FF2B5EF4-FFF2-40B4-BE49-F238E27FC236}">
                <a16:creationId xmlns:a16="http://schemas.microsoft.com/office/drawing/2014/main" id="{5777E007-8182-4F20-A68F-A062DD300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282" y="500282"/>
            <a:ext cx="5857436" cy="58574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F28BA3-0E32-40C1-A794-B0ACFB1698FD}"/>
              </a:ext>
            </a:extLst>
          </p:cNvPr>
          <p:cNvSpPr txBox="1"/>
          <p:nvPr/>
        </p:nvSpPr>
        <p:spPr>
          <a:xfrm>
            <a:off x="9238192" y="5562612"/>
            <a:ext cx="2700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The Royal Opera House, London</a:t>
            </a:r>
          </a:p>
          <a:p>
            <a:r>
              <a:rPr lang="en-GB" sz="1600" i="1" dirty="0"/>
              <a:t>(2020) Michael Palmer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95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97393AEC-F779-4CE8-A712-6648BEE8D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3" y="455509"/>
            <a:ext cx="3309771" cy="4991134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F13F168-3046-4E6A-94B9-0471093DD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705" y="455509"/>
            <a:ext cx="4013952" cy="6402491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6595E99A-11CC-4BC6-AC55-9CEFF7ADD3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39" y="455509"/>
            <a:ext cx="4358119" cy="554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2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red, small, sitting&#10;&#10;Description automatically generated">
            <a:extLst>
              <a:ext uri="{FF2B5EF4-FFF2-40B4-BE49-F238E27FC236}">
                <a16:creationId xmlns:a16="http://schemas.microsoft.com/office/drawing/2014/main" id="{BD409C19-B01A-4CB6-B232-65D29BB44B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5"/>
          <a:stretch/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3" name="Picture 2" descr="A group of people in a dark room&#10;&#10;Description automatically generated">
            <a:extLst>
              <a:ext uri="{FF2B5EF4-FFF2-40B4-BE49-F238E27FC236}">
                <a16:creationId xmlns:a16="http://schemas.microsoft.com/office/drawing/2014/main" id="{43866D72-A0CF-4BF3-A29C-6A04965CFD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335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9" name="Picture 8" descr="A picture containing painting, sitting, colorful, man&#10;&#10;Description automatically generated">
            <a:extLst>
              <a:ext uri="{FF2B5EF4-FFF2-40B4-BE49-F238E27FC236}">
                <a16:creationId xmlns:a16="http://schemas.microsoft.com/office/drawing/2014/main" id="{ABDFF596-DB26-4F67-9BFA-7B7A2E459C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3" r="2" b="1894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7" name="Picture 6" descr="A picture containing indoor, filled, room, covered&#10;&#10;Description automatically generated">
            <a:extLst>
              <a:ext uri="{FF2B5EF4-FFF2-40B4-BE49-F238E27FC236}">
                <a16:creationId xmlns:a16="http://schemas.microsoft.com/office/drawing/2014/main" id="{F32D1998-257D-42E8-AE94-1C059700A2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943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11" name="Picture 10" descr="A picture containing indoor, sitting, wood, open&#10;&#10;Description automatically generated">
            <a:extLst>
              <a:ext uri="{FF2B5EF4-FFF2-40B4-BE49-F238E27FC236}">
                <a16:creationId xmlns:a16="http://schemas.microsoft.com/office/drawing/2014/main" id="{C413300B-CFC6-428F-B4D3-D249BA505C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" b="33025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3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table, sitting, black&#10;&#10;Description automatically generated">
            <a:extLst>
              <a:ext uri="{FF2B5EF4-FFF2-40B4-BE49-F238E27FC236}">
                <a16:creationId xmlns:a16="http://schemas.microsoft.com/office/drawing/2014/main" id="{DA34D278-3B87-417D-9AA9-0CDE82034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406" y="434084"/>
            <a:ext cx="5973188" cy="59898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987122-968D-4564-884A-F41AB265AE75}"/>
              </a:ext>
            </a:extLst>
          </p:cNvPr>
          <p:cNvSpPr txBox="1"/>
          <p:nvPr/>
        </p:nvSpPr>
        <p:spPr>
          <a:xfrm>
            <a:off x="9207406" y="5592919"/>
            <a:ext cx="2363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‘Violetta’ (2020) 100x100cm</a:t>
            </a:r>
          </a:p>
          <a:p>
            <a:r>
              <a:rPr lang="en-GB" sz="1600" dirty="0"/>
              <a:t>Michael Palmer </a:t>
            </a:r>
          </a:p>
        </p:txBody>
      </p:sp>
    </p:spTree>
    <p:extLst>
      <p:ext uri="{BB962C8B-B14F-4D97-AF65-F5344CB8AC3E}">
        <p14:creationId xmlns:p14="http://schemas.microsoft.com/office/powerpoint/2010/main" val="200313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0" advClick="0" advTm="21000"/>
    </mc:Choice>
    <mc:Fallback xmlns="">
      <p:transition spd="slow" advClick="0" advTm="21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235</Words>
  <Application>Microsoft Office PowerPoint</Application>
  <PresentationFormat>Widescreen</PresentationFormat>
  <Paragraphs>35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Palmer</dc:creator>
  <cp:lastModifiedBy>Michael Palmer</cp:lastModifiedBy>
  <cp:revision>1</cp:revision>
  <dcterms:created xsi:type="dcterms:W3CDTF">2020-02-21T15:34:03Z</dcterms:created>
  <dcterms:modified xsi:type="dcterms:W3CDTF">2020-02-21T16:23:40Z</dcterms:modified>
</cp:coreProperties>
</file>